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5"/>
  </p:notesMasterIdLst>
  <p:sldIdLst>
    <p:sldId id="256" r:id="rId2"/>
    <p:sldId id="257" r:id="rId3"/>
    <p:sldId id="258" r:id="rId4"/>
    <p:sldId id="259" r:id="rId5"/>
    <p:sldId id="266" r:id="rId6"/>
    <p:sldId id="267" r:id="rId7"/>
    <p:sldId id="268" r:id="rId8"/>
    <p:sldId id="269" r:id="rId9"/>
    <p:sldId id="273" r:id="rId10"/>
    <p:sldId id="270" r:id="rId11"/>
    <p:sldId id="280" r:id="rId12"/>
    <p:sldId id="281" r:id="rId13"/>
    <p:sldId id="282" r:id="rId14"/>
    <p:sldId id="272" r:id="rId15"/>
    <p:sldId id="274" r:id="rId16"/>
    <p:sldId id="275" r:id="rId17"/>
    <p:sldId id="276" r:id="rId18"/>
    <p:sldId id="260" r:id="rId19"/>
    <p:sldId id="278" r:id="rId20"/>
    <p:sldId id="279" r:id="rId21"/>
    <p:sldId id="261" r:id="rId22"/>
    <p:sldId id="262" r:id="rId23"/>
    <p:sldId id="265" r:id="rId24"/>
  </p:sldIdLst>
  <p:sldSz cx="18288000" cy="10287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jfa+Hwu0KtVqRRwO1ukupbc1ZO2Q=="/>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6C33A45-AFB5-8303-8BCC-83C5666FCBB5}" name="DCI" initials="DC" userId="S::dci@utp.edu.pe::2ca1c33b-9426-4b87-a289-2124e8316202"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6159766-133E-6972-BBC3-63CDE40FEFAF}" v="18" dt="2025-02-11T15:59:27.0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95" autoAdjust="0"/>
    <p:restoredTop sz="93774" autoAdjust="0"/>
  </p:normalViewPr>
  <p:slideViewPr>
    <p:cSldViewPr snapToGrid="0">
      <p:cViewPr varScale="1">
        <p:scale>
          <a:sx n="53" d="100"/>
          <a:sy n="53" d="100"/>
        </p:scale>
        <p:origin x="950"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gif>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iopscience.iop.org/article/10.1088/2515-7639/ab084b#jpmaterab084bbib4"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iopscience.iop.org/article/10.1088/2515-7639/ab084b" TargetMode="External"/><Relationship Id="rId4" Type="http://schemas.openxmlformats.org/officeDocument/2006/relationships/hyperlink" Target="https://iopscience.iop.org/article/10.1088/2515-7639/ab084b#jpmaterab084bbib5"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Google Shape;35;g18b658d498e_0_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36" name="Google Shape;36;g18b658d498e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5aa82eef33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g25aa82eef33_0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8b658d498e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 name="Google Shape;77;g18b658d498e_0_2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8b658d498e_0_2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
        <p:nvSpPr>
          <p:cNvPr id="94" name="Google Shape;94;g18b658d498e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g18b658d498e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 name="Google Shape;42;g18b658d498e_0_20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g25aa82eef3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 name="Google Shape;49;g25aa82eef33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5aa82eef3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 name="Google Shape;56;g25aa82eef33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25aa82eef3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 name="Google Shape;56;g25aa82eef33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96837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fontAlgn="base"/>
            <a:r>
              <a:rPr lang="es-PE" sz="1200" b="0" i="1" kern="1200" dirty="0">
                <a:solidFill>
                  <a:schemeClr val="tx1"/>
                </a:solidFill>
                <a:effectLst/>
                <a:latin typeface="+mn-lt"/>
                <a:ea typeface="+mn-ea"/>
                <a:cs typeface="+mn-cs"/>
              </a:rPr>
              <a:t>"Originalmente, solo había ciencia experimental, y luego estaba la ciencia teórica, con</a:t>
            </a:r>
            <a:r>
              <a:rPr lang="es-PE" sz="1200" b="0" i="0" kern="1200" dirty="0">
                <a:solidFill>
                  <a:schemeClr val="tx1"/>
                </a:solidFill>
                <a:effectLst/>
                <a:latin typeface="+mn-lt"/>
                <a:ea typeface="+mn-ea"/>
                <a:cs typeface="+mn-cs"/>
              </a:rPr>
              <a:t> </a:t>
            </a:r>
            <a:r>
              <a:rPr lang="es-PE" sz="1200" b="0" i="1" kern="1200" dirty="0">
                <a:solidFill>
                  <a:schemeClr val="tx1"/>
                </a:solidFill>
                <a:effectLst/>
                <a:latin typeface="+mn-lt"/>
                <a:ea typeface="+mn-ea"/>
                <a:cs typeface="+mn-cs"/>
              </a:rPr>
              <a:t>las leyes</a:t>
            </a:r>
            <a:r>
              <a:rPr lang="es-PE" sz="1200" b="0" i="0" kern="1200" dirty="0">
                <a:solidFill>
                  <a:schemeClr val="tx1"/>
                </a:solidFill>
                <a:effectLst/>
                <a:latin typeface="+mn-lt"/>
                <a:ea typeface="+mn-ea"/>
                <a:cs typeface="+mn-cs"/>
              </a:rPr>
              <a:t> de Kepler, las </a:t>
            </a:r>
            <a:r>
              <a:rPr lang="es-PE" sz="1200" b="0" i="1" kern="1200" dirty="0">
                <a:solidFill>
                  <a:schemeClr val="tx1"/>
                </a:solidFill>
                <a:effectLst/>
                <a:latin typeface="+mn-lt"/>
                <a:ea typeface="+mn-ea"/>
                <a:cs typeface="+mn-cs"/>
              </a:rPr>
              <a:t>leyes del movimiento de Newton, las ecuaciones de Maxwell, etc. Luego, para muchos problemas, los modelos teóricos se volvieron demasiado complicados para resolverlos analíticamente, y la gente tuvo que empezar a simular. Estas simulaciones nos han llevado durante gran parte de la última mitad del siglo pasado. En este punto, estas simulaciones están generando una gran cantidad de datos, junto con un gran aumento en los datos de las ciencias experimentales. La gente ahora no mira a través de telescopios. En cambio, están "mirando" a través de instrumentos complejos a gran escala que transmiten datos a los centros de datos, y solo entonces miran la información en sus computadoras.</a:t>
            </a:r>
            <a:endParaRPr lang="es-PE" sz="1200" b="0" i="0" kern="1200" dirty="0">
              <a:solidFill>
                <a:schemeClr val="tx1"/>
              </a:solidFill>
              <a:effectLst/>
              <a:latin typeface="+mn-lt"/>
              <a:ea typeface="+mn-ea"/>
              <a:cs typeface="+mn-cs"/>
            </a:endParaRPr>
          </a:p>
          <a:p>
            <a:pPr fontAlgn="base"/>
            <a:r>
              <a:rPr lang="es-PE" sz="1200" b="0" i="1" kern="1200" dirty="0">
                <a:solidFill>
                  <a:schemeClr val="tx1"/>
                </a:solidFill>
                <a:effectLst/>
                <a:latin typeface="+mn-lt"/>
                <a:ea typeface="+mn-ea"/>
                <a:cs typeface="+mn-cs"/>
              </a:rPr>
              <a:t>El mundo de la ciencia ha cambiado, y no hay duda de esto. El nuevo modelo consiste en que los datos sean capturados por instrumentos o generados por simulaciones antes de ser procesados por software y que la información o el conocimiento resultante se almacene en computadoras. Los científicos solo pueden ver sus datos bastante tarde en esta tubería. Las técnicas y tecnologías para esta ciencia intensiva en datos son tan diferentes que vale la pena distinguir la ciencia intensiva en datos de la ciencia computacional como un nuevo cuarto paradigma para la exploración científica</a:t>
            </a:r>
            <a:r>
              <a:rPr lang="es-PE" sz="1200" b="0" i="0" kern="1200" dirty="0">
                <a:solidFill>
                  <a:schemeClr val="tx1"/>
                </a:solidFill>
                <a:effectLst/>
                <a:latin typeface="+mn-lt"/>
                <a:ea typeface="+mn-ea"/>
                <a:cs typeface="+mn-cs"/>
              </a:rPr>
              <a:t> </a:t>
            </a:r>
            <a:r>
              <a:rPr lang="es-PE" sz="1200" b="0" i="1" u="sng" kern="1200" dirty="0">
                <a:solidFill>
                  <a:schemeClr val="tx1"/>
                </a:solidFill>
                <a:effectLst/>
                <a:latin typeface="+mn-lt"/>
                <a:ea typeface="+mn-ea"/>
                <a:cs typeface="+mn-cs"/>
                <a:hlinkClick r:id="rId3"/>
              </a:rPr>
              <a:t>[4]</a:t>
            </a:r>
            <a:r>
              <a:rPr lang="es-PE" sz="1200" b="0" i="1" kern="1200" dirty="0">
                <a:solidFill>
                  <a:schemeClr val="tx1"/>
                </a:solidFill>
                <a:effectLst/>
                <a:latin typeface="+mn-lt"/>
                <a:ea typeface="+mn-ea"/>
                <a:cs typeface="+mn-cs"/>
              </a:rPr>
              <a:t>".</a:t>
            </a:r>
            <a:r>
              <a:rPr lang="es-PE" sz="1200" b="0" i="0" kern="1200" dirty="0">
                <a:solidFill>
                  <a:schemeClr val="tx1"/>
                </a:solidFill>
                <a:effectLst/>
                <a:latin typeface="+mn-lt"/>
                <a:ea typeface="+mn-ea"/>
                <a:cs typeface="+mn-cs"/>
              </a:rPr>
              <a:t>—Jim Gray, 2007 [</a:t>
            </a:r>
            <a:r>
              <a:rPr lang="es-PE" sz="1200" b="0" i="0" u="sng" kern="1200" dirty="0">
                <a:solidFill>
                  <a:schemeClr val="tx1"/>
                </a:solidFill>
                <a:effectLst/>
                <a:latin typeface="+mn-lt"/>
                <a:ea typeface="+mn-ea"/>
                <a:cs typeface="+mn-cs"/>
                <a:hlinkClick r:id="rId4"/>
              </a:rPr>
              <a:t>5</a:t>
            </a:r>
            <a:r>
              <a:rPr lang="es-PE" sz="1200" b="0" i="0" kern="1200" dirty="0">
                <a:solidFill>
                  <a:schemeClr val="tx1"/>
                </a:solidFill>
                <a:effectLst/>
                <a:latin typeface="+mn-lt"/>
                <a:ea typeface="+mn-ea"/>
                <a:cs typeface="+mn-cs"/>
              </a:rPr>
              <a:t>].</a:t>
            </a:r>
          </a:p>
          <a:p>
            <a:r>
              <a:rPr lang="es-PE" dirty="0">
                <a:hlinkClick r:id="rId5"/>
              </a:rPr>
              <a:t>De la DFT al aprendizaje automático: una revisión de los enfoques recientes de la ciencia de los materiales - </a:t>
            </a:r>
            <a:r>
              <a:rPr lang="es-PE" dirty="0" err="1">
                <a:hlinkClick r:id="rId5"/>
              </a:rPr>
              <a:t>IOPscience</a:t>
            </a:r>
            <a:endParaRPr lang="es-PE" dirty="0"/>
          </a:p>
        </p:txBody>
      </p:sp>
      <p:sp>
        <p:nvSpPr>
          <p:cNvPr id="4" name="Marcador de número de diapositiva 3"/>
          <p:cNvSpPr>
            <a:spLocks noGrp="1"/>
          </p:cNvSpPr>
          <p:nvPr>
            <p:ph type="sldNum" sz="quarter" idx="5"/>
          </p:nvPr>
        </p:nvSpPr>
        <p:spPr/>
        <p:txBody>
          <a:bodyPr/>
          <a:lstStyle/>
          <a:p>
            <a:fld id="{4475484A-9781-4AA7-8147-6C78DAEE4653}" type="slidenum">
              <a:rPr lang="es-PE" smtClean="0"/>
              <a:t>6</a:t>
            </a:fld>
            <a:endParaRPr lang="es-PE"/>
          </a:p>
        </p:txBody>
      </p:sp>
    </p:spTree>
    <p:extLst>
      <p:ext uri="{BB962C8B-B14F-4D97-AF65-F5344CB8AC3E}">
        <p14:creationId xmlns:p14="http://schemas.microsoft.com/office/powerpoint/2010/main" val="3109054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endParaRPr lang="es-PE" dirty="0"/>
          </a:p>
        </p:txBody>
      </p:sp>
    </p:spTree>
    <p:extLst>
      <p:ext uri="{BB962C8B-B14F-4D97-AF65-F5344CB8AC3E}">
        <p14:creationId xmlns:p14="http://schemas.microsoft.com/office/powerpoint/2010/main" val="1862222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8BAEFD-BBE1-9BAD-25BD-AFEFDB4BDA62}"/>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C842743D-C969-36FC-FBDC-2159F75E0121}"/>
              </a:ext>
            </a:extLst>
          </p:cNvPr>
          <p:cNvSpPr>
            <a:spLocks noGrp="1" noRot="1" noChangeAspect="1"/>
          </p:cNvSpPr>
          <p:nvPr>
            <p:ph type="sldImg"/>
          </p:nvPr>
        </p:nvSpPr>
        <p:spPr>
          <a:xfrm>
            <a:off x="381000" y="685800"/>
            <a:ext cx="6096000" cy="3429000"/>
          </a:xfrm>
        </p:spPr>
      </p:sp>
      <p:sp>
        <p:nvSpPr>
          <p:cNvPr id="3" name="Marcador de notas 2">
            <a:extLst>
              <a:ext uri="{FF2B5EF4-FFF2-40B4-BE49-F238E27FC236}">
                <a16:creationId xmlns:a16="http://schemas.microsoft.com/office/drawing/2014/main" id="{12587AC2-17EF-2773-A4D1-632FF220CBA7}"/>
              </a:ext>
            </a:extLst>
          </p:cNvPr>
          <p:cNvSpPr>
            <a:spLocks noGrp="1"/>
          </p:cNvSpPr>
          <p:nvPr>
            <p:ph type="body" idx="1"/>
          </p:nvPr>
        </p:nvSpPr>
        <p:spPr/>
        <p:txBody>
          <a:bodyPr/>
          <a:lstStyle/>
          <a:p>
            <a:endParaRPr lang="es-PE" dirty="0"/>
          </a:p>
        </p:txBody>
      </p:sp>
    </p:spTree>
    <p:extLst>
      <p:ext uri="{BB962C8B-B14F-4D97-AF65-F5344CB8AC3E}">
        <p14:creationId xmlns:p14="http://schemas.microsoft.com/office/powerpoint/2010/main" val="31615497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5aa82eef3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 name="Google Shape;63;g25aa82eef33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1"/>
        <p:cNvGrpSpPr/>
        <p:nvPr/>
      </p:nvGrpSpPr>
      <p:grpSpPr>
        <a:xfrm>
          <a:off x="0" y="0"/>
          <a:ext cx="0" cy="0"/>
          <a:chOff x="0" y="0"/>
          <a:chExt cx="0" cy="0"/>
        </a:xfrm>
      </p:grpSpPr>
      <p:pic>
        <p:nvPicPr>
          <p:cNvPr id="12" name="Google Shape;12;g18b658d498e_0_45"/>
          <p:cNvPicPr preferRelativeResize="0"/>
          <p:nvPr/>
        </p:nvPicPr>
        <p:blipFill rotWithShape="1">
          <a:blip r:embed="rId2">
            <a:alphaModFix/>
          </a:blip>
          <a:srcRect/>
          <a:stretch/>
        </p:blipFill>
        <p:spPr>
          <a:xfrm>
            <a:off x="7520" y="0"/>
            <a:ext cx="18272960" cy="10287000"/>
          </a:xfrm>
          <a:prstGeom prst="rect">
            <a:avLst/>
          </a:prstGeom>
          <a:noFill/>
          <a:ln>
            <a:noFill/>
          </a:ln>
        </p:spPr>
      </p:pic>
      <p:sp>
        <p:nvSpPr>
          <p:cNvPr id="13" name="Google Shape;13;g18b658d498e_0_45"/>
          <p:cNvSpPr txBox="1">
            <a:spLocks noGrp="1"/>
          </p:cNvSpPr>
          <p:nvPr>
            <p:ph type="ctrTitle"/>
          </p:nvPr>
        </p:nvSpPr>
        <p:spPr>
          <a:xfrm>
            <a:off x="2286000" y="1683545"/>
            <a:ext cx="13716000" cy="2904900"/>
          </a:xfrm>
          <a:prstGeom prst="rect">
            <a:avLst/>
          </a:prstGeom>
          <a:noFill/>
          <a:ln>
            <a:noFill/>
          </a:ln>
        </p:spPr>
        <p:txBody>
          <a:bodyPr spcFirstLastPara="1" wrap="square" lIns="137150" tIns="68550" rIns="137150" bIns="68550" anchor="b" anchorCtr="0">
            <a:noAutofit/>
          </a:bodyPr>
          <a:lstStyle>
            <a:lvl1pPr lvl="0" algn="ctr">
              <a:lnSpc>
                <a:spcPct val="90000"/>
              </a:lnSpc>
              <a:spcBef>
                <a:spcPts val="0"/>
              </a:spcBef>
              <a:spcAft>
                <a:spcPts val="0"/>
              </a:spcAft>
              <a:buClr>
                <a:schemeClr val="dk1"/>
              </a:buClr>
              <a:buSzPts val="9000"/>
              <a:buFont typeface="Arial"/>
              <a:buNone/>
              <a:defRPr sz="9000" b="1">
                <a:latin typeface="Arial"/>
                <a:ea typeface="Arial"/>
                <a:cs typeface="Arial"/>
                <a:sym typeface="Arial"/>
              </a:defRPr>
            </a:lvl1pPr>
            <a:lvl2pPr lvl="1" algn="l">
              <a:lnSpc>
                <a:spcPct val="100000"/>
              </a:lnSpc>
              <a:spcBef>
                <a:spcPts val="0"/>
              </a:spcBef>
              <a:spcAft>
                <a:spcPts val="0"/>
              </a:spcAft>
              <a:buSzPts val="2100"/>
              <a:buNone/>
              <a:defRPr/>
            </a:lvl2pPr>
            <a:lvl3pPr lvl="2" algn="l">
              <a:lnSpc>
                <a:spcPct val="100000"/>
              </a:lnSpc>
              <a:spcBef>
                <a:spcPts val="0"/>
              </a:spcBef>
              <a:spcAft>
                <a:spcPts val="0"/>
              </a:spcAft>
              <a:buSzPts val="2100"/>
              <a:buNone/>
              <a:defRPr/>
            </a:lvl3pPr>
            <a:lvl4pPr lvl="3" algn="l">
              <a:lnSpc>
                <a:spcPct val="100000"/>
              </a:lnSpc>
              <a:spcBef>
                <a:spcPts val="0"/>
              </a:spcBef>
              <a:spcAft>
                <a:spcPts val="0"/>
              </a:spcAft>
              <a:buSzPts val="2100"/>
              <a:buNone/>
              <a:defRPr/>
            </a:lvl4pPr>
            <a:lvl5pPr lvl="4" algn="l">
              <a:lnSpc>
                <a:spcPct val="100000"/>
              </a:lnSpc>
              <a:spcBef>
                <a:spcPts val="0"/>
              </a:spcBef>
              <a:spcAft>
                <a:spcPts val="0"/>
              </a:spcAft>
              <a:buSzPts val="2100"/>
              <a:buNone/>
              <a:defRPr/>
            </a:lvl5pPr>
            <a:lvl6pPr lvl="5" algn="l">
              <a:lnSpc>
                <a:spcPct val="100000"/>
              </a:lnSpc>
              <a:spcBef>
                <a:spcPts val="0"/>
              </a:spcBef>
              <a:spcAft>
                <a:spcPts val="0"/>
              </a:spcAft>
              <a:buSzPts val="2100"/>
              <a:buNone/>
              <a:defRPr/>
            </a:lvl6pPr>
            <a:lvl7pPr lvl="6" algn="l">
              <a:lnSpc>
                <a:spcPct val="100000"/>
              </a:lnSpc>
              <a:spcBef>
                <a:spcPts val="0"/>
              </a:spcBef>
              <a:spcAft>
                <a:spcPts val="0"/>
              </a:spcAft>
              <a:buSzPts val="2100"/>
              <a:buNone/>
              <a:defRPr/>
            </a:lvl7pPr>
            <a:lvl8pPr lvl="7" algn="l">
              <a:lnSpc>
                <a:spcPct val="100000"/>
              </a:lnSpc>
              <a:spcBef>
                <a:spcPts val="0"/>
              </a:spcBef>
              <a:spcAft>
                <a:spcPts val="0"/>
              </a:spcAft>
              <a:buSzPts val="2100"/>
              <a:buNone/>
              <a:defRPr/>
            </a:lvl8pPr>
            <a:lvl9pPr lvl="8" algn="l">
              <a:lnSpc>
                <a:spcPct val="100000"/>
              </a:lnSpc>
              <a:spcBef>
                <a:spcPts val="0"/>
              </a:spcBef>
              <a:spcAft>
                <a:spcPts val="0"/>
              </a:spcAft>
              <a:buSzPts val="2100"/>
              <a:buNone/>
              <a:defRPr/>
            </a:lvl9pPr>
          </a:lstStyle>
          <a:p>
            <a:endParaRPr/>
          </a:p>
        </p:txBody>
      </p:sp>
      <p:sp>
        <p:nvSpPr>
          <p:cNvPr id="14" name="Google Shape;14;g18b658d498e_0_45"/>
          <p:cNvSpPr txBox="1">
            <a:spLocks noGrp="1"/>
          </p:cNvSpPr>
          <p:nvPr>
            <p:ph type="subTitle" idx="1"/>
          </p:nvPr>
        </p:nvSpPr>
        <p:spPr>
          <a:xfrm>
            <a:off x="2286000" y="4768032"/>
            <a:ext cx="13716000" cy="750900"/>
          </a:xfrm>
          <a:prstGeom prst="rect">
            <a:avLst/>
          </a:prstGeom>
          <a:noFill/>
          <a:ln>
            <a:noFill/>
          </a:ln>
        </p:spPr>
        <p:txBody>
          <a:bodyPr spcFirstLastPara="1" wrap="square" lIns="137150" tIns="68550" rIns="137150" bIns="68550" anchor="t" anchorCtr="0">
            <a:noAutofit/>
          </a:bodyPr>
          <a:lstStyle>
            <a:lvl1pPr lvl="0" algn="ctr">
              <a:lnSpc>
                <a:spcPct val="90000"/>
              </a:lnSpc>
              <a:spcBef>
                <a:spcPts val="1500"/>
              </a:spcBef>
              <a:spcAft>
                <a:spcPts val="0"/>
              </a:spcAft>
              <a:buClr>
                <a:schemeClr val="dk1"/>
              </a:buClr>
              <a:buSzPts val="3600"/>
              <a:buNone/>
              <a:defRPr sz="3600">
                <a:latin typeface="Arial"/>
                <a:ea typeface="Arial"/>
                <a:cs typeface="Arial"/>
                <a:sym typeface="Arial"/>
              </a:defRPr>
            </a:lvl1pPr>
            <a:lvl2pPr lvl="1" algn="ctr">
              <a:lnSpc>
                <a:spcPct val="90000"/>
              </a:lnSpc>
              <a:spcBef>
                <a:spcPts val="800"/>
              </a:spcBef>
              <a:spcAft>
                <a:spcPts val="0"/>
              </a:spcAft>
              <a:buClr>
                <a:schemeClr val="dk1"/>
              </a:buClr>
              <a:buSzPts val="3000"/>
              <a:buNone/>
              <a:defRPr sz="3000"/>
            </a:lvl2pPr>
            <a:lvl3pPr lvl="2" algn="ctr">
              <a:lnSpc>
                <a:spcPct val="90000"/>
              </a:lnSpc>
              <a:spcBef>
                <a:spcPts val="800"/>
              </a:spcBef>
              <a:spcAft>
                <a:spcPts val="0"/>
              </a:spcAft>
              <a:buClr>
                <a:schemeClr val="dk1"/>
              </a:buClr>
              <a:buSzPts val="2700"/>
              <a:buNone/>
              <a:defRPr sz="2700"/>
            </a:lvl3pPr>
            <a:lvl4pPr lvl="3" algn="ctr">
              <a:lnSpc>
                <a:spcPct val="90000"/>
              </a:lnSpc>
              <a:spcBef>
                <a:spcPts val="800"/>
              </a:spcBef>
              <a:spcAft>
                <a:spcPts val="0"/>
              </a:spcAft>
              <a:buClr>
                <a:schemeClr val="dk1"/>
              </a:buClr>
              <a:buSzPts val="2400"/>
              <a:buNone/>
              <a:defRPr sz="2400"/>
            </a:lvl4pPr>
            <a:lvl5pPr lvl="4" algn="ctr">
              <a:lnSpc>
                <a:spcPct val="90000"/>
              </a:lnSpc>
              <a:spcBef>
                <a:spcPts val="800"/>
              </a:spcBef>
              <a:spcAft>
                <a:spcPts val="0"/>
              </a:spcAft>
              <a:buClr>
                <a:schemeClr val="dk1"/>
              </a:buClr>
              <a:buSzPts val="2400"/>
              <a:buNone/>
              <a:defRPr sz="2400"/>
            </a:lvl5pPr>
            <a:lvl6pPr lvl="5" algn="ctr">
              <a:lnSpc>
                <a:spcPct val="90000"/>
              </a:lnSpc>
              <a:spcBef>
                <a:spcPts val="800"/>
              </a:spcBef>
              <a:spcAft>
                <a:spcPts val="0"/>
              </a:spcAft>
              <a:buClr>
                <a:schemeClr val="dk1"/>
              </a:buClr>
              <a:buSzPts val="2400"/>
              <a:buNone/>
              <a:defRPr sz="2400"/>
            </a:lvl6pPr>
            <a:lvl7pPr lvl="6" algn="ctr">
              <a:lnSpc>
                <a:spcPct val="90000"/>
              </a:lnSpc>
              <a:spcBef>
                <a:spcPts val="800"/>
              </a:spcBef>
              <a:spcAft>
                <a:spcPts val="0"/>
              </a:spcAft>
              <a:buClr>
                <a:schemeClr val="dk1"/>
              </a:buClr>
              <a:buSzPts val="2400"/>
              <a:buNone/>
              <a:defRPr sz="2400"/>
            </a:lvl7pPr>
            <a:lvl8pPr lvl="7" algn="ctr">
              <a:lnSpc>
                <a:spcPct val="90000"/>
              </a:lnSpc>
              <a:spcBef>
                <a:spcPts val="800"/>
              </a:spcBef>
              <a:spcAft>
                <a:spcPts val="0"/>
              </a:spcAft>
              <a:buClr>
                <a:schemeClr val="dk1"/>
              </a:buClr>
              <a:buSzPts val="2400"/>
              <a:buNone/>
              <a:defRPr sz="2400"/>
            </a:lvl8pPr>
            <a:lvl9pPr lvl="8" algn="ctr">
              <a:lnSpc>
                <a:spcPct val="90000"/>
              </a:lnSpc>
              <a:spcBef>
                <a:spcPts val="800"/>
              </a:spcBef>
              <a:spcAft>
                <a:spcPts val="0"/>
              </a:spcAft>
              <a:buClr>
                <a:schemeClr val="dk1"/>
              </a:buClr>
              <a:buSzPts val="24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p:cSld name="Encabezado de sección">
    <p:spTree>
      <p:nvGrpSpPr>
        <p:cNvPr id="1" name="Shape 15"/>
        <p:cNvGrpSpPr/>
        <p:nvPr/>
      </p:nvGrpSpPr>
      <p:grpSpPr>
        <a:xfrm>
          <a:off x="0" y="0"/>
          <a:ext cx="0" cy="0"/>
          <a:chOff x="0" y="0"/>
          <a:chExt cx="0" cy="0"/>
        </a:xfrm>
      </p:grpSpPr>
      <p:pic>
        <p:nvPicPr>
          <p:cNvPr id="16" name="Google Shape;16;g18b658d498e_0_56"/>
          <p:cNvPicPr preferRelativeResize="0"/>
          <p:nvPr/>
        </p:nvPicPr>
        <p:blipFill rotWithShape="1">
          <a:blip r:embed="rId2">
            <a:alphaModFix/>
          </a:blip>
          <a:srcRect/>
          <a:stretch/>
        </p:blipFill>
        <p:spPr>
          <a:xfrm>
            <a:off x="0" y="528"/>
            <a:ext cx="18287999" cy="10285942"/>
          </a:xfrm>
          <a:prstGeom prst="rect">
            <a:avLst/>
          </a:prstGeom>
          <a:noFill/>
          <a:ln>
            <a:noFill/>
          </a:ln>
        </p:spPr>
      </p:pic>
      <p:sp>
        <p:nvSpPr>
          <p:cNvPr id="17" name="Google Shape;17;g18b658d498e_0_56"/>
          <p:cNvSpPr txBox="1">
            <a:spLocks noGrp="1"/>
          </p:cNvSpPr>
          <p:nvPr>
            <p:ph type="body" idx="1"/>
          </p:nvPr>
        </p:nvSpPr>
        <p:spPr>
          <a:xfrm>
            <a:off x="1247775" y="704008"/>
            <a:ext cx="15773400" cy="8430300"/>
          </a:xfrm>
          <a:prstGeom prst="rect">
            <a:avLst/>
          </a:prstGeom>
          <a:noFill/>
          <a:ln>
            <a:noFill/>
          </a:ln>
        </p:spPr>
        <p:txBody>
          <a:bodyPr spcFirstLastPara="1" wrap="square" lIns="137150" tIns="68550" rIns="137150" bIns="68550" anchor="t" anchorCtr="0">
            <a:noAutofit/>
          </a:bodyPr>
          <a:lstStyle>
            <a:lvl1pPr marL="457200" lvl="0" indent="-228600" algn="l">
              <a:lnSpc>
                <a:spcPct val="90000"/>
              </a:lnSpc>
              <a:spcBef>
                <a:spcPts val="1500"/>
              </a:spcBef>
              <a:spcAft>
                <a:spcPts val="0"/>
              </a:spcAft>
              <a:buClr>
                <a:srgbClr val="888888"/>
              </a:buClr>
              <a:buSzPts val="3600"/>
              <a:buNone/>
              <a:defRPr sz="3600">
                <a:solidFill>
                  <a:srgbClr val="888888"/>
                </a:solidFill>
              </a:defRPr>
            </a:lvl1pPr>
            <a:lvl2pPr marL="914400" lvl="1" indent="-228600" algn="l">
              <a:lnSpc>
                <a:spcPct val="90000"/>
              </a:lnSpc>
              <a:spcBef>
                <a:spcPts val="800"/>
              </a:spcBef>
              <a:spcAft>
                <a:spcPts val="0"/>
              </a:spcAft>
              <a:buClr>
                <a:srgbClr val="888888"/>
              </a:buClr>
              <a:buSzPts val="3000"/>
              <a:buNone/>
              <a:defRPr sz="3000">
                <a:solidFill>
                  <a:srgbClr val="888888"/>
                </a:solidFill>
              </a:defRPr>
            </a:lvl2pPr>
            <a:lvl3pPr marL="1371600" lvl="2" indent="-228600" algn="l">
              <a:lnSpc>
                <a:spcPct val="90000"/>
              </a:lnSpc>
              <a:spcBef>
                <a:spcPts val="800"/>
              </a:spcBef>
              <a:spcAft>
                <a:spcPts val="0"/>
              </a:spcAft>
              <a:buClr>
                <a:srgbClr val="888888"/>
              </a:buClr>
              <a:buSzPts val="2700"/>
              <a:buNone/>
              <a:defRPr sz="2700">
                <a:solidFill>
                  <a:srgbClr val="888888"/>
                </a:solidFill>
              </a:defRPr>
            </a:lvl3pPr>
            <a:lvl4pPr marL="1828800" lvl="3" indent="-228600" algn="l">
              <a:lnSpc>
                <a:spcPct val="90000"/>
              </a:lnSpc>
              <a:spcBef>
                <a:spcPts val="800"/>
              </a:spcBef>
              <a:spcAft>
                <a:spcPts val="0"/>
              </a:spcAft>
              <a:buClr>
                <a:srgbClr val="888888"/>
              </a:buClr>
              <a:buSzPts val="2400"/>
              <a:buNone/>
              <a:defRPr sz="2400">
                <a:solidFill>
                  <a:srgbClr val="888888"/>
                </a:solidFill>
              </a:defRPr>
            </a:lvl4pPr>
            <a:lvl5pPr marL="2286000" lvl="4" indent="-228600" algn="l">
              <a:lnSpc>
                <a:spcPct val="90000"/>
              </a:lnSpc>
              <a:spcBef>
                <a:spcPts val="800"/>
              </a:spcBef>
              <a:spcAft>
                <a:spcPts val="0"/>
              </a:spcAft>
              <a:buClr>
                <a:srgbClr val="888888"/>
              </a:buClr>
              <a:buSzPts val="2400"/>
              <a:buNone/>
              <a:defRPr sz="2400">
                <a:solidFill>
                  <a:srgbClr val="888888"/>
                </a:solidFill>
              </a:defRPr>
            </a:lvl5pPr>
            <a:lvl6pPr marL="2743200" lvl="5" indent="-228600" algn="l">
              <a:lnSpc>
                <a:spcPct val="90000"/>
              </a:lnSpc>
              <a:spcBef>
                <a:spcPts val="800"/>
              </a:spcBef>
              <a:spcAft>
                <a:spcPts val="0"/>
              </a:spcAft>
              <a:buClr>
                <a:srgbClr val="888888"/>
              </a:buClr>
              <a:buSzPts val="2400"/>
              <a:buNone/>
              <a:defRPr sz="2400">
                <a:solidFill>
                  <a:srgbClr val="888888"/>
                </a:solidFill>
              </a:defRPr>
            </a:lvl6pPr>
            <a:lvl7pPr marL="3200400" lvl="6" indent="-228600" algn="l">
              <a:lnSpc>
                <a:spcPct val="90000"/>
              </a:lnSpc>
              <a:spcBef>
                <a:spcPts val="800"/>
              </a:spcBef>
              <a:spcAft>
                <a:spcPts val="0"/>
              </a:spcAft>
              <a:buClr>
                <a:srgbClr val="888888"/>
              </a:buClr>
              <a:buSzPts val="2400"/>
              <a:buNone/>
              <a:defRPr sz="2400">
                <a:solidFill>
                  <a:srgbClr val="888888"/>
                </a:solidFill>
              </a:defRPr>
            </a:lvl7pPr>
            <a:lvl8pPr marL="3657600" lvl="7" indent="-228600" algn="l">
              <a:lnSpc>
                <a:spcPct val="90000"/>
              </a:lnSpc>
              <a:spcBef>
                <a:spcPts val="800"/>
              </a:spcBef>
              <a:spcAft>
                <a:spcPts val="0"/>
              </a:spcAft>
              <a:buClr>
                <a:srgbClr val="888888"/>
              </a:buClr>
              <a:buSzPts val="2400"/>
              <a:buNone/>
              <a:defRPr sz="2400">
                <a:solidFill>
                  <a:srgbClr val="888888"/>
                </a:solidFill>
              </a:defRPr>
            </a:lvl8pPr>
            <a:lvl9pPr marL="4114800" lvl="8" indent="-228600" algn="l">
              <a:lnSpc>
                <a:spcPct val="90000"/>
              </a:lnSpc>
              <a:spcBef>
                <a:spcPts val="800"/>
              </a:spcBef>
              <a:spcAft>
                <a:spcPts val="0"/>
              </a:spcAft>
              <a:buClr>
                <a:srgbClr val="888888"/>
              </a:buClr>
              <a:buSzPts val="2400"/>
              <a:buNone/>
              <a:defRPr sz="2400">
                <a:solidFill>
                  <a:srgbClr val="888888"/>
                </a:solidFill>
              </a:defRPr>
            </a:lvl9pPr>
          </a:lstStyle>
          <a:p>
            <a:endParaRPr/>
          </a:p>
        </p:txBody>
      </p:sp>
      <p:sp>
        <p:nvSpPr>
          <p:cNvPr id="18" name="Google Shape;18;g18b658d498e_0_56"/>
          <p:cNvSpPr txBox="1">
            <a:spLocks noGrp="1"/>
          </p:cNvSpPr>
          <p:nvPr>
            <p:ph type="body" idx="2"/>
          </p:nvPr>
        </p:nvSpPr>
        <p:spPr>
          <a:xfrm>
            <a:off x="1247775" y="9573627"/>
            <a:ext cx="15773400" cy="411300"/>
          </a:xfrm>
          <a:prstGeom prst="rect">
            <a:avLst/>
          </a:prstGeom>
          <a:noFill/>
          <a:ln>
            <a:noFill/>
          </a:ln>
        </p:spPr>
        <p:txBody>
          <a:bodyPr spcFirstLastPara="1" wrap="square" lIns="137150" tIns="68550" rIns="137150" bIns="68550" anchor="t" anchorCtr="0">
            <a:noAutofit/>
          </a:bodyPr>
          <a:lstStyle>
            <a:lvl1pPr marL="457200" lvl="0" indent="-228600" algn="l">
              <a:lnSpc>
                <a:spcPct val="90000"/>
              </a:lnSpc>
              <a:spcBef>
                <a:spcPts val="1500"/>
              </a:spcBef>
              <a:spcAft>
                <a:spcPts val="0"/>
              </a:spcAft>
              <a:buClr>
                <a:schemeClr val="lt1"/>
              </a:buClr>
              <a:buSzPts val="2400"/>
              <a:buNone/>
              <a:defRPr sz="2400">
                <a:solidFill>
                  <a:schemeClr val="lt1"/>
                </a:solidFill>
              </a:defRPr>
            </a:lvl1pPr>
            <a:lvl2pPr marL="914400" lvl="1" indent="-228600" algn="l">
              <a:lnSpc>
                <a:spcPct val="90000"/>
              </a:lnSpc>
              <a:spcBef>
                <a:spcPts val="800"/>
              </a:spcBef>
              <a:spcAft>
                <a:spcPts val="0"/>
              </a:spcAft>
              <a:buClr>
                <a:srgbClr val="888888"/>
              </a:buClr>
              <a:buSzPts val="3000"/>
              <a:buNone/>
              <a:defRPr sz="3000">
                <a:solidFill>
                  <a:srgbClr val="888888"/>
                </a:solidFill>
              </a:defRPr>
            </a:lvl2pPr>
            <a:lvl3pPr marL="1371600" lvl="2" indent="-228600" algn="l">
              <a:lnSpc>
                <a:spcPct val="90000"/>
              </a:lnSpc>
              <a:spcBef>
                <a:spcPts val="800"/>
              </a:spcBef>
              <a:spcAft>
                <a:spcPts val="0"/>
              </a:spcAft>
              <a:buClr>
                <a:srgbClr val="888888"/>
              </a:buClr>
              <a:buSzPts val="2700"/>
              <a:buNone/>
              <a:defRPr sz="2700">
                <a:solidFill>
                  <a:srgbClr val="888888"/>
                </a:solidFill>
              </a:defRPr>
            </a:lvl3pPr>
            <a:lvl4pPr marL="1828800" lvl="3" indent="-228600" algn="l">
              <a:lnSpc>
                <a:spcPct val="90000"/>
              </a:lnSpc>
              <a:spcBef>
                <a:spcPts val="800"/>
              </a:spcBef>
              <a:spcAft>
                <a:spcPts val="0"/>
              </a:spcAft>
              <a:buClr>
                <a:srgbClr val="888888"/>
              </a:buClr>
              <a:buSzPts val="2400"/>
              <a:buNone/>
              <a:defRPr sz="2400">
                <a:solidFill>
                  <a:srgbClr val="888888"/>
                </a:solidFill>
              </a:defRPr>
            </a:lvl4pPr>
            <a:lvl5pPr marL="2286000" lvl="4" indent="-228600" algn="l">
              <a:lnSpc>
                <a:spcPct val="90000"/>
              </a:lnSpc>
              <a:spcBef>
                <a:spcPts val="800"/>
              </a:spcBef>
              <a:spcAft>
                <a:spcPts val="0"/>
              </a:spcAft>
              <a:buClr>
                <a:srgbClr val="888888"/>
              </a:buClr>
              <a:buSzPts val="2400"/>
              <a:buNone/>
              <a:defRPr sz="2400">
                <a:solidFill>
                  <a:srgbClr val="888888"/>
                </a:solidFill>
              </a:defRPr>
            </a:lvl5pPr>
            <a:lvl6pPr marL="2743200" lvl="5" indent="-228600" algn="l">
              <a:lnSpc>
                <a:spcPct val="90000"/>
              </a:lnSpc>
              <a:spcBef>
                <a:spcPts val="800"/>
              </a:spcBef>
              <a:spcAft>
                <a:spcPts val="0"/>
              </a:spcAft>
              <a:buClr>
                <a:srgbClr val="888888"/>
              </a:buClr>
              <a:buSzPts val="2400"/>
              <a:buNone/>
              <a:defRPr sz="2400">
                <a:solidFill>
                  <a:srgbClr val="888888"/>
                </a:solidFill>
              </a:defRPr>
            </a:lvl6pPr>
            <a:lvl7pPr marL="3200400" lvl="6" indent="-228600" algn="l">
              <a:lnSpc>
                <a:spcPct val="90000"/>
              </a:lnSpc>
              <a:spcBef>
                <a:spcPts val="800"/>
              </a:spcBef>
              <a:spcAft>
                <a:spcPts val="0"/>
              </a:spcAft>
              <a:buClr>
                <a:srgbClr val="888888"/>
              </a:buClr>
              <a:buSzPts val="2400"/>
              <a:buNone/>
              <a:defRPr sz="2400">
                <a:solidFill>
                  <a:srgbClr val="888888"/>
                </a:solidFill>
              </a:defRPr>
            </a:lvl7pPr>
            <a:lvl8pPr marL="3657600" lvl="7" indent="-228600" algn="l">
              <a:lnSpc>
                <a:spcPct val="90000"/>
              </a:lnSpc>
              <a:spcBef>
                <a:spcPts val="800"/>
              </a:spcBef>
              <a:spcAft>
                <a:spcPts val="0"/>
              </a:spcAft>
              <a:buClr>
                <a:srgbClr val="888888"/>
              </a:buClr>
              <a:buSzPts val="2400"/>
              <a:buNone/>
              <a:defRPr sz="2400">
                <a:solidFill>
                  <a:srgbClr val="888888"/>
                </a:solidFill>
              </a:defRPr>
            </a:lvl8pPr>
            <a:lvl9pPr marL="4114800" lvl="8" indent="-228600" algn="l">
              <a:lnSpc>
                <a:spcPct val="90000"/>
              </a:lnSpc>
              <a:spcBef>
                <a:spcPts val="800"/>
              </a:spcBef>
              <a:spcAft>
                <a:spcPts val="0"/>
              </a:spcAft>
              <a:buClr>
                <a:srgbClr val="888888"/>
              </a:buClr>
              <a:buSzPts val="2400"/>
              <a:buNone/>
              <a:defRPr sz="2400">
                <a:solidFill>
                  <a:srgbClr val="888888"/>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olo el título">
  <p:cSld name="Solo el título">
    <p:spTree>
      <p:nvGrpSpPr>
        <p:cNvPr id="1" name="Shape 19"/>
        <p:cNvGrpSpPr/>
        <p:nvPr/>
      </p:nvGrpSpPr>
      <p:grpSpPr>
        <a:xfrm>
          <a:off x="0" y="0"/>
          <a:ext cx="0" cy="0"/>
          <a:chOff x="0" y="0"/>
          <a:chExt cx="0" cy="0"/>
        </a:xfrm>
      </p:grpSpPr>
      <p:pic>
        <p:nvPicPr>
          <p:cNvPr id="20" name="Google Shape;20;g18b658d498e_0_49"/>
          <p:cNvPicPr preferRelativeResize="0"/>
          <p:nvPr/>
        </p:nvPicPr>
        <p:blipFill rotWithShape="1">
          <a:blip r:embed="rId2">
            <a:alphaModFix/>
          </a:blip>
          <a:srcRect/>
          <a:stretch/>
        </p:blipFill>
        <p:spPr>
          <a:xfrm>
            <a:off x="0" y="528"/>
            <a:ext cx="18287999" cy="10285942"/>
          </a:xfrm>
          <a:prstGeom prst="rect">
            <a:avLst/>
          </a:prstGeom>
          <a:noFill/>
          <a:ln>
            <a:noFill/>
          </a:ln>
        </p:spPr>
      </p:pic>
      <p:sp>
        <p:nvSpPr>
          <p:cNvPr id="21" name="Google Shape;21;g18b658d498e_0_49"/>
          <p:cNvSpPr txBox="1">
            <a:spLocks noGrp="1"/>
          </p:cNvSpPr>
          <p:nvPr>
            <p:ph type="body" idx="1"/>
          </p:nvPr>
        </p:nvSpPr>
        <p:spPr>
          <a:xfrm>
            <a:off x="1247775" y="704008"/>
            <a:ext cx="15773400" cy="8430300"/>
          </a:xfrm>
          <a:prstGeom prst="rect">
            <a:avLst/>
          </a:prstGeom>
          <a:noFill/>
          <a:ln>
            <a:noFill/>
          </a:ln>
        </p:spPr>
        <p:txBody>
          <a:bodyPr spcFirstLastPara="1" wrap="square" lIns="137150" tIns="68550" rIns="137150" bIns="68550" anchor="t" anchorCtr="0">
            <a:noAutofit/>
          </a:bodyPr>
          <a:lstStyle>
            <a:lvl1pPr marL="457200" lvl="0" indent="-228600" algn="l">
              <a:lnSpc>
                <a:spcPct val="90000"/>
              </a:lnSpc>
              <a:spcBef>
                <a:spcPts val="1500"/>
              </a:spcBef>
              <a:spcAft>
                <a:spcPts val="0"/>
              </a:spcAft>
              <a:buClr>
                <a:srgbClr val="888888"/>
              </a:buClr>
              <a:buSzPts val="3600"/>
              <a:buNone/>
              <a:defRPr sz="3600">
                <a:solidFill>
                  <a:srgbClr val="888888"/>
                </a:solidFill>
              </a:defRPr>
            </a:lvl1pPr>
            <a:lvl2pPr marL="914400" lvl="1" indent="-228600" algn="l">
              <a:lnSpc>
                <a:spcPct val="90000"/>
              </a:lnSpc>
              <a:spcBef>
                <a:spcPts val="800"/>
              </a:spcBef>
              <a:spcAft>
                <a:spcPts val="0"/>
              </a:spcAft>
              <a:buClr>
                <a:srgbClr val="888888"/>
              </a:buClr>
              <a:buSzPts val="3000"/>
              <a:buNone/>
              <a:defRPr sz="3000">
                <a:solidFill>
                  <a:srgbClr val="888888"/>
                </a:solidFill>
              </a:defRPr>
            </a:lvl2pPr>
            <a:lvl3pPr marL="1371600" lvl="2" indent="-228600" algn="l">
              <a:lnSpc>
                <a:spcPct val="90000"/>
              </a:lnSpc>
              <a:spcBef>
                <a:spcPts val="800"/>
              </a:spcBef>
              <a:spcAft>
                <a:spcPts val="0"/>
              </a:spcAft>
              <a:buClr>
                <a:srgbClr val="888888"/>
              </a:buClr>
              <a:buSzPts val="2700"/>
              <a:buNone/>
              <a:defRPr sz="2700">
                <a:solidFill>
                  <a:srgbClr val="888888"/>
                </a:solidFill>
              </a:defRPr>
            </a:lvl3pPr>
            <a:lvl4pPr marL="1828800" lvl="3" indent="-228600" algn="l">
              <a:lnSpc>
                <a:spcPct val="90000"/>
              </a:lnSpc>
              <a:spcBef>
                <a:spcPts val="800"/>
              </a:spcBef>
              <a:spcAft>
                <a:spcPts val="0"/>
              </a:spcAft>
              <a:buClr>
                <a:srgbClr val="888888"/>
              </a:buClr>
              <a:buSzPts val="2400"/>
              <a:buNone/>
              <a:defRPr sz="2400">
                <a:solidFill>
                  <a:srgbClr val="888888"/>
                </a:solidFill>
              </a:defRPr>
            </a:lvl4pPr>
            <a:lvl5pPr marL="2286000" lvl="4" indent="-228600" algn="l">
              <a:lnSpc>
                <a:spcPct val="90000"/>
              </a:lnSpc>
              <a:spcBef>
                <a:spcPts val="800"/>
              </a:spcBef>
              <a:spcAft>
                <a:spcPts val="0"/>
              </a:spcAft>
              <a:buClr>
                <a:srgbClr val="888888"/>
              </a:buClr>
              <a:buSzPts val="2400"/>
              <a:buNone/>
              <a:defRPr sz="2400">
                <a:solidFill>
                  <a:srgbClr val="888888"/>
                </a:solidFill>
              </a:defRPr>
            </a:lvl5pPr>
            <a:lvl6pPr marL="2743200" lvl="5" indent="-228600" algn="l">
              <a:lnSpc>
                <a:spcPct val="90000"/>
              </a:lnSpc>
              <a:spcBef>
                <a:spcPts val="800"/>
              </a:spcBef>
              <a:spcAft>
                <a:spcPts val="0"/>
              </a:spcAft>
              <a:buClr>
                <a:srgbClr val="888888"/>
              </a:buClr>
              <a:buSzPts val="2400"/>
              <a:buNone/>
              <a:defRPr sz="2400">
                <a:solidFill>
                  <a:srgbClr val="888888"/>
                </a:solidFill>
              </a:defRPr>
            </a:lvl6pPr>
            <a:lvl7pPr marL="3200400" lvl="6" indent="-228600" algn="l">
              <a:lnSpc>
                <a:spcPct val="90000"/>
              </a:lnSpc>
              <a:spcBef>
                <a:spcPts val="800"/>
              </a:spcBef>
              <a:spcAft>
                <a:spcPts val="0"/>
              </a:spcAft>
              <a:buClr>
                <a:srgbClr val="888888"/>
              </a:buClr>
              <a:buSzPts val="2400"/>
              <a:buNone/>
              <a:defRPr sz="2400">
                <a:solidFill>
                  <a:srgbClr val="888888"/>
                </a:solidFill>
              </a:defRPr>
            </a:lvl7pPr>
            <a:lvl8pPr marL="3657600" lvl="7" indent="-228600" algn="l">
              <a:lnSpc>
                <a:spcPct val="90000"/>
              </a:lnSpc>
              <a:spcBef>
                <a:spcPts val="800"/>
              </a:spcBef>
              <a:spcAft>
                <a:spcPts val="0"/>
              </a:spcAft>
              <a:buClr>
                <a:srgbClr val="888888"/>
              </a:buClr>
              <a:buSzPts val="2400"/>
              <a:buNone/>
              <a:defRPr sz="2400">
                <a:solidFill>
                  <a:srgbClr val="888888"/>
                </a:solidFill>
              </a:defRPr>
            </a:lvl8pPr>
            <a:lvl9pPr marL="4114800" lvl="8" indent="-228600" algn="l">
              <a:lnSpc>
                <a:spcPct val="90000"/>
              </a:lnSpc>
              <a:spcBef>
                <a:spcPts val="800"/>
              </a:spcBef>
              <a:spcAft>
                <a:spcPts val="0"/>
              </a:spcAft>
              <a:buClr>
                <a:srgbClr val="888888"/>
              </a:buClr>
              <a:buSzPts val="2400"/>
              <a:buNone/>
              <a:defRPr sz="2400">
                <a:solidFill>
                  <a:srgbClr val="888888"/>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Solo el título">
  <p:cSld name="1_Solo el título">
    <p:spTree>
      <p:nvGrpSpPr>
        <p:cNvPr id="1" name="Shape 22"/>
        <p:cNvGrpSpPr/>
        <p:nvPr/>
      </p:nvGrpSpPr>
      <p:grpSpPr>
        <a:xfrm>
          <a:off x="0" y="0"/>
          <a:ext cx="0" cy="0"/>
          <a:chOff x="0" y="0"/>
          <a:chExt cx="0" cy="0"/>
        </a:xfrm>
      </p:grpSpPr>
      <p:pic>
        <p:nvPicPr>
          <p:cNvPr id="23" name="Google Shape;23;g18b658d498e_0_66"/>
          <p:cNvPicPr preferRelativeResize="0"/>
          <p:nvPr/>
        </p:nvPicPr>
        <p:blipFill rotWithShape="1">
          <a:blip r:embed="rId2">
            <a:alphaModFix/>
          </a:blip>
          <a:srcRect/>
          <a:stretch/>
        </p:blipFill>
        <p:spPr>
          <a:xfrm>
            <a:off x="8459" y="0"/>
            <a:ext cx="18271080" cy="1028699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24"/>
        <p:cNvGrpSpPr/>
        <p:nvPr/>
      </p:nvGrpSpPr>
      <p:grpSpPr>
        <a:xfrm>
          <a:off x="0" y="0"/>
          <a:ext cx="0" cy="0"/>
          <a:chOff x="0" y="0"/>
          <a:chExt cx="0" cy="0"/>
        </a:xfrm>
      </p:grpSpPr>
      <p:sp>
        <p:nvSpPr>
          <p:cNvPr id="25" name="Google Shape;25;g18b658d498e_0_52"/>
          <p:cNvSpPr txBox="1">
            <a:spLocks noGrp="1"/>
          </p:cNvSpPr>
          <p:nvPr>
            <p:ph type="body" idx="1"/>
          </p:nvPr>
        </p:nvSpPr>
        <p:spPr>
          <a:xfrm>
            <a:off x="1247775" y="704008"/>
            <a:ext cx="15773400" cy="8430300"/>
          </a:xfrm>
          <a:prstGeom prst="rect">
            <a:avLst/>
          </a:prstGeom>
          <a:noFill/>
          <a:ln>
            <a:noFill/>
          </a:ln>
        </p:spPr>
        <p:txBody>
          <a:bodyPr spcFirstLastPara="1" wrap="square" lIns="137150" tIns="68550" rIns="137150" bIns="68550" anchor="t" anchorCtr="0">
            <a:noAutofit/>
          </a:bodyPr>
          <a:lstStyle>
            <a:lvl1pPr marL="457200" lvl="0" indent="-228600" algn="l">
              <a:lnSpc>
                <a:spcPct val="90000"/>
              </a:lnSpc>
              <a:spcBef>
                <a:spcPts val="1500"/>
              </a:spcBef>
              <a:spcAft>
                <a:spcPts val="0"/>
              </a:spcAft>
              <a:buClr>
                <a:srgbClr val="888888"/>
              </a:buClr>
              <a:buSzPts val="3600"/>
              <a:buNone/>
              <a:defRPr sz="3600">
                <a:solidFill>
                  <a:srgbClr val="888888"/>
                </a:solidFill>
              </a:defRPr>
            </a:lvl1pPr>
            <a:lvl2pPr marL="914400" lvl="1" indent="-228600" algn="l">
              <a:lnSpc>
                <a:spcPct val="90000"/>
              </a:lnSpc>
              <a:spcBef>
                <a:spcPts val="800"/>
              </a:spcBef>
              <a:spcAft>
                <a:spcPts val="0"/>
              </a:spcAft>
              <a:buClr>
                <a:srgbClr val="888888"/>
              </a:buClr>
              <a:buSzPts val="3000"/>
              <a:buNone/>
              <a:defRPr sz="3000">
                <a:solidFill>
                  <a:srgbClr val="888888"/>
                </a:solidFill>
              </a:defRPr>
            </a:lvl2pPr>
            <a:lvl3pPr marL="1371600" lvl="2" indent="-228600" algn="l">
              <a:lnSpc>
                <a:spcPct val="90000"/>
              </a:lnSpc>
              <a:spcBef>
                <a:spcPts val="800"/>
              </a:spcBef>
              <a:spcAft>
                <a:spcPts val="0"/>
              </a:spcAft>
              <a:buClr>
                <a:srgbClr val="888888"/>
              </a:buClr>
              <a:buSzPts val="2700"/>
              <a:buNone/>
              <a:defRPr sz="2700">
                <a:solidFill>
                  <a:srgbClr val="888888"/>
                </a:solidFill>
              </a:defRPr>
            </a:lvl3pPr>
            <a:lvl4pPr marL="1828800" lvl="3" indent="-228600" algn="l">
              <a:lnSpc>
                <a:spcPct val="90000"/>
              </a:lnSpc>
              <a:spcBef>
                <a:spcPts val="800"/>
              </a:spcBef>
              <a:spcAft>
                <a:spcPts val="0"/>
              </a:spcAft>
              <a:buClr>
                <a:srgbClr val="888888"/>
              </a:buClr>
              <a:buSzPts val="2400"/>
              <a:buNone/>
              <a:defRPr sz="2400">
                <a:solidFill>
                  <a:srgbClr val="888888"/>
                </a:solidFill>
              </a:defRPr>
            </a:lvl4pPr>
            <a:lvl5pPr marL="2286000" lvl="4" indent="-228600" algn="l">
              <a:lnSpc>
                <a:spcPct val="90000"/>
              </a:lnSpc>
              <a:spcBef>
                <a:spcPts val="800"/>
              </a:spcBef>
              <a:spcAft>
                <a:spcPts val="0"/>
              </a:spcAft>
              <a:buClr>
                <a:srgbClr val="888888"/>
              </a:buClr>
              <a:buSzPts val="2400"/>
              <a:buNone/>
              <a:defRPr sz="2400">
                <a:solidFill>
                  <a:srgbClr val="888888"/>
                </a:solidFill>
              </a:defRPr>
            </a:lvl5pPr>
            <a:lvl6pPr marL="2743200" lvl="5" indent="-228600" algn="l">
              <a:lnSpc>
                <a:spcPct val="90000"/>
              </a:lnSpc>
              <a:spcBef>
                <a:spcPts val="800"/>
              </a:spcBef>
              <a:spcAft>
                <a:spcPts val="0"/>
              </a:spcAft>
              <a:buClr>
                <a:srgbClr val="888888"/>
              </a:buClr>
              <a:buSzPts val="2400"/>
              <a:buNone/>
              <a:defRPr sz="2400">
                <a:solidFill>
                  <a:srgbClr val="888888"/>
                </a:solidFill>
              </a:defRPr>
            </a:lvl6pPr>
            <a:lvl7pPr marL="3200400" lvl="6" indent="-228600" algn="l">
              <a:lnSpc>
                <a:spcPct val="90000"/>
              </a:lnSpc>
              <a:spcBef>
                <a:spcPts val="800"/>
              </a:spcBef>
              <a:spcAft>
                <a:spcPts val="0"/>
              </a:spcAft>
              <a:buClr>
                <a:srgbClr val="888888"/>
              </a:buClr>
              <a:buSzPts val="2400"/>
              <a:buNone/>
              <a:defRPr sz="2400">
                <a:solidFill>
                  <a:srgbClr val="888888"/>
                </a:solidFill>
              </a:defRPr>
            </a:lvl7pPr>
            <a:lvl8pPr marL="3657600" lvl="7" indent="-228600" algn="l">
              <a:lnSpc>
                <a:spcPct val="90000"/>
              </a:lnSpc>
              <a:spcBef>
                <a:spcPts val="800"/>
              </a:spcBef>
              <a:spcAft>
                <a:spcPts val="0"/>
              </a:spcAft>
              <a:buClr>
                <a:srgbClr val="888888"/>
              </a:buClr>
              <a:buSzPts val="2400"/>
              <a:buNone/>
              <a:defRPr sz="2400">
                <a:solidFill>
                  <a:srgbClr val="888888"/>
                </a:solidFill>
              </a:defRPr>
            </a:lvl8pPr>
            <a:lvl9pPr marL="4114800" lvl="8" indent="-228600" algn="l">
              <a:lnSpc>
                <a:spcPct val="90000"/>
              </a:lnSpc>
              <a:spcBef>
                <a:spcPts val="800"/>
              </a:spcBef>
              <a:spcAft>
                <a:spcPts val="0"/>
              </a:spcAft>
              <a:buClr>
                <a:srgbClr val="888888"/>
              </a:buClr>
              <a:buSzPts val="2400"/>
              <a:buNone/>
              <a:defRPr sz="2400">
                <a:solidFill>
                  <a:srgbClr val="888888"/>
                </a:solidFill>
              </a:defRPr>
            </a:lvl9pPr>
          </a:lstStyle>
          <a:p>
            <a:endParaRPr/>
          </a:p>
        </p:txBody>
      </p:sp>
      <p:sp>
        <p:nvSpPr>
          <p:cNvPr id="26" name="Google Shape;26;g18b658d498e_0_52"/>
          <p:cNvSpPr txBox="1"/>
          <p:nvPr/>
        </p:nvSpPr>
        <p:spPr>
          <a:xfrm>
            <a:off x="1247775" y="9686166"/>
            <a:ext cx="15773400" cy="461700"/>
          </a:xfrm>
          <a:prstGeom prst="rect">
            <a:avLst/>
          </a:prstGeom>
          <a:noFill/>
          <a:ln>
            <a:noFill/>
          </a:ln>
        </p:spPr>
        <p:txBody>
          <a:bodyPr spcFirstLastPara="1" wrap="square" lIns="137150" tIns="68550" rIns="137150" bIns="68550" anchor="t" anchorCtr="0">
            <a:noAutofit/>
          </a:bodyPr>
          <a:lstStyle/>
          <a:p>
            <a:pPr marL="0" marR="0" lvl="0" indent="0" algn="l" rtl="0">
              <a:lnSpc>
                <a:spcPct val="100000"/>
              </a:lnSpc>
              <a:spcBef>
                <a:spcPts val="0"/>
              </a:spcBef>
              <a:spcAft>
                <a:spcPts val="0"/>
              </a:spcAft>
              <a:buClr>
                <a:srgbClr val="000000"/>
              </a:buClr>
              <a:buSzPts val="2100"/>
              <a:buFont typeface="Arial"/>
              <a:buNone/>
            </a:pPr>
            <a:r>
              <a:rPr lang="en-US" sz="2100" b="0" i="0" u="none" strike="noStrike" cap="none">
                <a:solidFill>
                  <a:schemeClr val="lt1"/>
                </a:solidFill>
                <a:latin typeface="Arial"/>
                <a:ea typeface="Arial"/>
                <a:cs typeface="Arial"/>
                <a:sym typeface="Arial"/>
              </a:rPr>
              <a:t>Datos/Observaciones</a:t>
            </a:r>
            <a:endParaRPr sz="2100" b="0" i="0" u="none" strike="noStrike" cap="none">
              <a:solidFill>
                <a:srgbClr val="000000"/>
              </a:solidFill>
              <a:latin typeface="Arial"/>
              <a:ea typeface="Arial"/>
              <a:cs typeface="Arial"/>
              <a:sym typeface="Arial"/>
            </a:endParaRPr>
          </a:p>
        </p:txBody>
      </p:sp>
      <p:pic>
        <p:nvPicPr>
          <p:cNvPr id="27" name="Google Shape;27;g18b658d498e_0_52"/>
          <p:cNvPicPr preferRelativeResize="0"/>
          <p:nvPr/>
        </p:nvPicPr>
        <p:blipFill rotWithShape="1">
          <a:blip r:embed="rId2">
            <a:alphaModFix/>
          </a:blip>
          <a:srcRect/>
          <a:stretch/>
        </p:blipFill>
        <p:spPr>
          <a:xfrm>
            <a:off x="3701" y="0"/>
            <a:ext cx="18280596" cy="10286999"/>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5_Contenido con título">
  <p:cSld name="5_Contenido con título">
    <p:spTree>
      <p:nvGrpSpPr>
        <p:cNvPr id="1" name="Shape 28"/>
        <p:cNvGrpSpPr/>
        <p:nvPr/>
      </p:nvGrpSpPr>
      <p:grpSpPr>
        <a:xfrm>
          <a:off x="0" y="0"/>
          <a:ext cx="0" cy="0"/>
          <a:chOff x="0" y="0"/>
          <a:chExt cx="0" cy="0"/>
        </a:xfrm>
      </p:grpSpPr>
      <p:pic>
        <p:nvPicPr>
          <p:cNvPr id="29" name="Google Shape;29;g18b658d498e_0_60"/>
          <p:cNvPicPr preferRelativeResize="0"/>
          <p:nvPr/>
        </p:nvPicPr>
        <p:blipFill rotWithShape="1">
          <a:blip r:embed="rId2">
            <a:alphaModFix/>
          </a:blip>
          <a:srcRect/>
          <a:stretch/>
        </p:blipFill>
        <p:spPr>
          <a:xfrm>
            <a:off x="0" y="528"/>
            <a:ext cx="18287999" cy="10285942"/>
          </a:xfrm>
          <a:prstGeom prst="rect">
            <a:avLst/>
          </a:prstGeom>
          <a:noFill/>
          <a:ln>
            <a:noFill/>
          </a:ln>
        </p:spPr>
      </p:pic>
      <p:sp>
        <p:nvSpPr>
          <p:cNvPr id="30" name="Google Shape;30;g18b658d498e_0_60"/>
          <p:cNvSpPr txBox="1">
            <a:spLocks noGrp="1"/>
          </p:cNvSpPr>
          <p:nvPr>
            <p:ph type="body" idx="1"/>
          </p:nvPr>
        </p:nvSpPr>
        <p:spPr>
          <a:xfrm>
            <a:off x="7774782" y="1481138"/>
            <a:ext cx="9258300" cy="7310400"/>
          </a:xfrm>
          <a:prstGeom prst="rect">
            <a:avLst/>
          </a:prstGeom>
          <a:noFill/>
          <a:ln>
            <a:noFill/>
          </a:ln>
        </p:spPr>
        <p:txBody>
          <a:bodyPr spcFirstLastPara="1" wrap="square" lIns="137150" tIns="68550" rIns="137150" bIns="68550" anchor="t" anchorCtr="0">
            <a:noAutofit/>
          </a:bodyPr>
          <a:lstStyle>
            <a:lvl1pPr marL="457200" lvl="0" indent="-228600" algn="l">
              <a:lnSpc>
                <a:spcPct val="90000"/>
              </a:lnSpc>
              <a:spcBef>
                <a:spcPts val="1500"/>
              </a:spcBef>
              <a:spcAft>
                <a:spcPts val="0"/>
              </a:spcAft>
              <a:buClr>
                <a:srgbClr val="7F7F7F"/>
              </a:buClr>
              <a:buSzPts val="4800"/>
              <a:buNone/>
              <a:defRPr sz="4800">
                <a:solidFill>
                  <a:srgbClr val="7F7F7F"/>
                </a:solidFill>
              </a:defRPr>
            </a:lvl1pPr>
            <a:lvl2pPr marL="914400" lvl="1" indent="-495300" algn="l">
              <a:lnSpc>
                <a:spcPct val="90000"/>
              </a:lnSpc>
              <a:spcBef>
                <a:spcPts val="800"/>
              </a:spcBef>
              <a:spcAft>
                <a:spcPts val="0"/>
              </a:spcAft>
              <a:buClr>
                <a:schemeClr val="dk1"/>
              </a:buClr>
              <a:buSzPts val="4200"/>
              <a:buChar char="•"/>
              <a:defRPr sz="4200"/>
            </a:lvl2pPr>
            <a:lvl3pPr marL="1371600" lvl="2" indent="-457200" algn="l">
              <a:lnSpc>
                <a:spcPct val="90000"/>
              </a:lnSpc>
              <a:spcBef>
                <a:spcPts val="800"/>
              </a:spcBef>
              <a:spcAft>
                <a:spcPts val="0"/>
              </a:spcAft>
              <a:buClr>
                <a:schemeClr val="dk1"/>
              </a:buClr>
              <a:buSzPts val="3600"/>
              <a:buChar char="•"/>
              <a:defRPr sz="3600"/>
            </a:lvl3pPr>
            <a:lvl4pPr marL="1828800" lvl="3" indent="-419100" algn="l">
              <a:lnSpc>
                <a:spcPct val="90000"/>
              </a:lnSpc>
              <a:spcBef>
                <a:spcPts val="800"/>
              </a:spcBef>
              <a:spcAft>
                <a:spcPts val="0"/>
              </a:spcAft>
              <a:buClr>
                <a:schemeClr val="dk1"/>
              </a:buClr>
              <a:buSzPts val="3000"/>
              <a:buChar char="•"/>
              <a:defRPr sz="3000"/>
            </a:lvl4pPr>
            <a:lvl5pPr marL="2286000" lvl="4" indent="-419100" algn="l">
              <a:lnSpc>
                <a:spcPct val="90000"/>
              </a:lnSpc>
              <a:spcBef>
                <a:spcPts val="800"/>
              </a:spcBef>
              <a:spcAft>
                <a:spcPts val="0"/>
              </a:spcAft>
              <a:buClr>
                <a:schemeClr val="dk1"/>
              </a:buClr>
              <a:buSzPts val="3000"/>
              <a:buChar char="•"/>
              <a:defRPr sz="3000"/>
            </a:lvl5pPr>
            <a:lvl6pPr marL="2743200" lvl="5" indent="-419100" algn="l">
              <a:lnSpc>
                <a:spcPct val="90000"/>
              </a:lnSpc>
              <a:spcBef>
                <a:spcPts val="800"/>
              </a:spcBef>
              <a:spcAft>
                <a:spcPts val="0"/>
              </a:spcAft>
              <a:buClr>
                <a:schemeClr val="dk1"/>
              </a:buClr>
              <a:buSzPts val="3000"/>
              <a:buChar char="•"/>
              <a:defRPr sz="3000"/>
            </a:lvl6pPr>
            <a:lvl7pPr marL="3200400" lvl="6" indent="-419100" algn="l">
              <a:lnSpc>
                <a:spcPct val="90000"/>
              </a:lnSpc>
              <a:spcBef>
                <a:spcPts val="800"/>
              </a:spcBef>
              <a:spcAft>
                <a:spcPts val="0"/>
              </a:spcAft>
              <a:buClr>
                <a:schemeClr val="dk1"/>
              </a:buClr>
              <a:buSzPts val="3000"/>
              <a:buChar char="•"/>
              <a:defRPr sz="3000"/>
            </a:lvl7pPr>
            <a:lvl8pPr marL="3657600" lvl="7" indent="-419100" algn="l">
              <a:lnSpc>
                <a:spcPct val="90000"/>
              </a:lnSpc>
              <a:spcBef>
                <a:spcPts val="800"/>
              </a:spcBef>
              <a:spcAft>
                <a:spcPts val="0"/>
              </a:spcAft>
              <a:buClr>
                <a:schemeClr val="dk1"/>
              </a:buClr>
              <a:buSzPts val="3000"/>
              <a:buChar char="•"/>
              <a:defRPr sz="3000"/>
            </a:lvl8pPr>
            <a:lvl9pPr marL="4114800" lvl="8" indent="-419100" algn="l">
              <a:lnSpc>
                <a:spcPct val="90000"/>
              </a:lnSpc>
              <a:spcBef>
                <a:spcPts val="800"/>
              </a:spcBef>
              <a:spcAft>
                <a:spcPts val="0"/>
              </a:spcAft>
              <a:buClr>
                <a:schemeClr val="dk1"/>
              </a:buClr>
              <a:buSzPts val="3000"/>
              <a:buChar char="•"/>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6_Contenido con título">
  <p:cSld name="6_Contenido con título">
    <p:spTree>
      <p:nvGrpSpPr>
        <p:cNvPr id="1" name="Shape 31"/>
        <p:cNvGrpSpPr/>
        <p:nvPr/>
      </p:nvGrpSpPr>
      <p:grpSpPr>
        <a:xfrm>
          <a:off x="0" y="0"/>
          <a:ext cx="0" cy="0"/>
          <a:chOff x="0" y="0"/>
          <a:chExt cx="0" cy="0"/>
        </a:xfrm>
      </p:grpSpPr>
      <p:pic>
        <p:nvPicPr>
          <p:cNvPr id="32" name="Google Shape;32;g18b658d498e_0_63"/>
          <p:cNvPicPr preferRelativeResize="0"/>
          <p:nvPr/>
        </p:nvPicPr>
        <p:blipFill rotWithShape="1">
          <a:blip r:embed="rId2">
            <a:alphaModFix/>
          </a:blip>
          <a:srcRect/>
          <a:stretch/>
        </p:blipFill>
        <p:spPr>
          <a:xfrm>
            <a:off x="0" y="528"/>
            <a:ext cx="18287999" cy="10285942"/>
          </a:xfrm>
          <a:prstGeom prst="rect">
            <a:avLst/>
          </a:prstGeom>
          <a:noFill/>
          <a:ln>
            <a:noFill/>
          </a:ln>
        </p:spPr>
      </p:pic>
      <p:sp>
        <p:nvSpPr>
          <p:cNvPr id="33" name="Google Shape;33;g18b658d498e_0_63"/>
          <p:cNvSpPr txBox="1">
            <a:spLocks noGrp="1"/>
          </p:cNvSpPr>
          <p:nvPr>
            <p:ph type="body" idx="1"/>
          </p:nvPr>
        </p:nvSpPr>
        <p:spPr>
          <a:xfrm>
            <a:off x="7774782" y="1481138"/>
            <a:ext cx="9258300" cy="7310400"/>
          </a:xfrm>
          <a:prstGeom prst="rect">
            <a:avLst/>
          </a:prstGeom>
          <a:noFill/>
          <a:ln>
            <a:noFill/>
          </a:ln>
        </p:spPr>
        <p:txBody>
          <a:bodyPr spcFirstLastPara="1" wrap="square" lIns="137150" tIns="68550" rIns="137150" bIns="68550" anchor="t" anchorCtr="0">
            <a:noAutofit/>
          </a:bodyPr>
          <a:lstStyle>
            <a:lvl1pPr marL="457200" lvl="0" indent="-228600" algn="l">
              <a:lnSpc>
                <a:spcPct val="90000"/>
              </a:lnSpc>
              <a:spcBef>
                <a:spcPts val="1500"/>
              </a:spcBef>
              <a:spcAft>
                <a:spcPts val="0"/>
              </a:spcAft>
              <a:buClr>
                <a:srgbClr val="7F7F7F"/>
              </a:buClr>
              <a:buSzPts val="4800"/>
              <a:buNone/>
              <a:defRPr sz="4800">
                <a:solidFill>
                  <a:srgbClr val="7F7F7F"/>
                </a:solidFill>
              </a:defRPr>
            </a:lvl1pPr>
            <a:lvl2pPr marL="914400" lvl="1" indent="-495300" algn="l">
              <a:lnSpc>
                <a:spcPct val="90000"/>
              </a:lnSpc>
              <a:spcBef>
                <a:spcPts val="800"/>
              </a:spcBef>
              <a:spcAft>
                <a:spcPts val="0"/>
              </a:spcAft>
              <a:buClr>
                <a:schemeClr val="dk1"/>
              </a:buClr>
              <a:buSzPts val="4200"/>
              <a:buChar char="•"/>
              <a:defRPr sz="4200"/>
            </a:lvl2pPr>
            <a:lvl3pPr marL="1371600" lvl="2" indent="-457200" algn="l">
              <a:lnSpc>
                <a:spcPct val="90000"/>
              </a:lnSpc>
              <a:spcBef>
                <a:spcPts val="800"/>
              </a:spcBef>
              <a:spcAft>
                <a:spcPts val="0"/>
              </a:spcAft>
              <a:buClr>
                <a:schemeClr val="dk1"/>
              </a:buClr>
              <a:buSzPts val="3600"/>
              <a:buChar char="•"/>
              <a:defRPr sz="3600"/>
            </a:lvl3pPr>
            <a:lvl4pPr marL="1828800" lvl="3" indent="-419100" algn="l">
              <a:lnSpc>
                <a:spcPct val="90000"/>
              </a:lnSpc>
              <a:spcBef>
                <a:spcPts val="800"/>
              </a:spcBef>
              <a:spcAft>
                <a:spcPts val="0"/>
              </a:spcAft>
              <a:buClr>
                <a:schemeClr val="dk1"/>
              </a:buClr>
              <a:buSzPts val="3000"/>
              <a:buChar char="•"/>
              <a:defRPr sz="3000"/>
            </a:lvl4pPr>
            <a:lvl5pPr marL="2286000" lvl="4" indent="-419100" algn="l">
              <a:lnSpc>
                <a:spcPct val="90000"/>
              </a:lnSpc>
              <a:spcBef>
                <a:spcPts val="800"/>
              </a:spcBef>
              <a:spcAft>
                <a:spcPts val="0"/>
              </a:spcAft>
              <a:buClr>
                <a:schemeClr val="dk1"/>
              </a:buClr>
              <a:buSzPts val="3000"/>
              <a:buChar char="•"/>
              <a:defRPr sz="3000"/>
            </a:lvl5pPr>
            <a:lvl6pPr marL="2743200" lvl="5" indent="-419100" algn="l">
              <a:lnSpc>
                <a:spcPct val="90000"/>
              </a:lnSpc>
              <a:spcBef>
                <a:spcPts val="800"/>
              </a:spcBef>
              <a:spcAft>
                <a:spcPts val="0"/>
              </a:spcAft>
              <a:buClr>
                <a:schemeClr val="dk1"/>
              </a:buClr>
              <a:buSzPts val="3000"/>
              <a:buChar char="•"/>
              <a:defRPr sz="3000"/>
            </a:lvl6pPr>
            <a:lvl7pPr marL="3200400" lvl="6" indent="-419100" algn="l">
              <a:lnSpc>
                <a:spcPct val="90000"/>
              </a:lnSpc>
              <a:spcBef>
                <a:spcPts val="800"/>
              </a:spcBef>
              <a:spcAft>
                <a:spcPts val="0"/>
              </a:spcAft>
              <a:buClr>
                <a:schemeClr val="dk1"/>
              </a:buClr>
              <a:buSzPts val="3000"/>
              <a:buChar char="•"/>
              <a:defRPr sz="3000"/>
            </a:lvl7pPr>
            <a:lvl8pPr marL="3657600" lvl="7" indent="-419100" algn="l">
              <a:lnSpc>
                <a:spcPct val="90000"/>
              </a:lnSpc>
              <a:spcBef>
                <a:spcPts val="800"/>
              </a:spcBef>
              <a:spcAft>
                <a:spcPts val="0"/>
              </a:spcAft>
              <a:buClr>
                <a:schemeClr val="dk1"/>
              </a:buClr>
              <a:buSzPts val="3000"/>
              <a:buChar char="•"/>
              <a:defRPr sz="3000"/>
            </a:lvl8pPr>
            <a:lvl9pPr marL="4114800" lvl="8" indent="-419100" algn="l">
              <a:lnSpc>
                <a:spcPct val="90000"/>
              </a:lnSpc>
              <a:spcBef>
                <a:spcPts val="800"/>
              </a:spcBef>
              <a:spcAft>
                <a:spcPts val="0"/>
              </a:spcAft>
              <a:buClr>
                <a:schemeClr val="dk1"/>
              </a:buClr>
              <a:buSzPts val="3000"/>
              <a:buChar char="•"/>
              <a:defRPr sz="3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ítulo y text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49BBFA-E802-E36C-D485-F849F7567ACA}"/>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62968E5E-A81A-DF0D-419E-C05E140EC973}"/>
              </a:ext>
            </a:extLst>
          </p:cNvPr>
          <p:cNvSpPr>
            <a:spLocks noGrp="1"/>
          </p:cNvSpPr>
          <p:nvPr>
            <p:ph type="body"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2A773847-BEBF-1A3A-CBCA-1EC6F02765B8}"/>
              </a:ext>
            </a:extLst>
          </p:cNvPr>
          <p:cNvSpPr>
            <a:spLocks noGrp="1"/>
          </p:cNvSpPr>
          <p:nvPr>
            <p:ph type="dt" sz="half" idx="10"/>
          </p:nvPr>
        </p:nvSpPr>
        <p:spPr/>
        <p:txBody>
          <a:bodyPr/>
          <a:lstStyle/>
          <a:p>
            <a:fld id="{DA6D65AC-12E7-400A-B8CE-E56C574A92C6}" type="datetimeFigureOut">
              <a:rPr lang="es-PE" smtClean="0"/>
              <a:t>5/11/2025</a:t>
            </a:fld>
            <a:endParaRPr lang="es-PE"/>
          </a:p>
        </p:txBody>
      </p:sp>
      <p:sp>
        <p:nvSpPr>
          <p:cNvPr id="5" name="Marcador de pie de página 4">
            <a:extLst>
              <a:ext uri="{FF2B5EF4-FFF2-40B4-BE49-F238E27FC236}">
                <a16:creationId xmlns:a16="http://schemas.microsoft.com/office/drawing/2014/main" id="{E6C4FF03-8444-CC72-4CC3-C0BDAD32D212}"/>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E80FE3BF-3170-CDA5-638C-1B976B2A9EB4}"/>
              </a:ext>
            </a:extLst>
          </p:cNvPr>
          <p:cNvSpPr>
            <a:spLocks noGrp="1"/>
          </p:cNvSpPr>
          <p:nvPr>
            <p:ph type="sldNum" sz="quarter" idx="12"/>
          </p:nvPr>
        </p:nvSpPr>
        <p:spPr/>
        <p:txBody>
          <a:bodyPr/>
          <a:lstStyle/>
          <a:p>
            <a:fld id="{15924572-0F9E-4719-A861-AB0F312F1B99}" type="slidenum">
              <a:rPr lang="es-PE" smtClean="0"/>
              <a:t>‹Nº›</a:t>
            </a:fld>
            <a:endParaRPr lang="es-PE"/>
          </a:p>
        </p:txBody>
      </p:sp>
    </p:spTree>
    <p:extLst>
      <p:ext uri="{BB962C8B-B14F-4D97-AF65-F5344CB8AC3E}">
        <p14:creationId xmlns:p14="http://schemas.microsoft.com/office/powerpoint/2010/main" val="697572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g18b658d498e_0_39"/>
          <p:cNvSpPr txBox="1">
            <a:spLocks noGrp="1"/>
          </p:cNvSpPr>
          <p:nvPr>
            <p:ph type="title"/>
          </p:nvPr>
        </p:nvSpPr>
        <p:spPr>
          <a:xfrm>
            <a:off x="1257300" y="547688"/>
            <a:ext cx="15773400" cy="1988700"/>
          </a:xfrm>
          <a:prstGeom prst="rect">
            <a:avLst/>
          </a:prstGeom>
          <a:noFill/>
          <a:ln>
            <a:noFill/>
          </a:ln>
        </p:spPr>
        <p:txBody>
          <a:bodyPr spcFirstLastPara="1" wrap="square" lIns="137150" tIns="68550" rIns="137150" bIns="68550" anchor="ctr" anchorCtr="0">
            <a:noAutofit/>
          </a:bodyPr>
          <a:lstStyle>
            <a:lvl1pPr marR="0" lvl="0" algn="l" rtl="0">
              <a:lnSpc>
                <a:spcPct val="90000"/>
              </a:lnSpc>
              <a:spcBef>
                <a:spcPts val="0"/>
              </a:spcBef>
              <a:spcAft>
                <a:spcPts val="0"/>
              </a:spcAft>
              <a:buClr>
                <a:schemeClr val="dk1"/>
              </a:buClr>
              <a:buSzPts val="6600"/>
              <a:buFont typeface="Arial"/>
              <a:buNone/>
              <a:defRPr sz="66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2100"/>
              <a:buFont typeface="Arial"/>
              <a:buNone/>
              <a:defRPr sz="2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100"/>
              <a:buFont typeface="Arial"/>
              <a:buNone/>
              <a:defRPr sz="2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100"/>
              <a:buFont typeface="Arial"/>
              <a:buNone/>
              <a:defRPr sz="2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100"/>
              <a:buFont typeface="Arial"/>
              <a:buNone/>
              <a:defRPr sz="2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100"/>
              <a:buFont typeface="Arial"/>
              <a:buNone/>
              <a:defRPr sz="2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100"/>
              <a:buFont typeface="Arial"/>
              <a:buNone/>
              <a:defRPr sz="2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100"/>
              <a:buFont typeface="Arial"/>
              <a:buNone/>
              <a:defRPr sz="2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100"/>
              <a:buFont typeface="Arial"/>
              <a:buNone/>
              <a:defRPr sz="2700" b="0" i="0" u="none" strike="noStrike" cap="none">
                <a:solidFill>
                  <a:srgbClr val="000000"/>
                </a:solidFill>
                <a:latin typeface="Arial"/>
                <a:ea typeface="Arial"/>
                <a:cs typeface="Arial"/>
                <a:sym typeface="Arial"/>
              </a:defRPr>
            </a:lvl9pPr>
          </a:lstStyle>
          <a:p>
            <a:endParaRPr/>
          </a:p>
        </p:txBody>
      </p:sp>
      <p:sp>
        <p:nvSpPr>
          <p:cNvPr id="7" name="Google Shape;7;g18b658d498e_0_39"/>
          <p:cNvSpPr txBox="1">
            <a:spLocks noGrp="1"/>
          </p:cNvSpPr>
          <p:nvPr>
            <p:ph type="body" idx="1"/>
          </p:nvPr>
        </p:nvSpPr>
        <p:spPr>
          <a:xfrm>
            <a:off x="1257300" y="2738438"/>
            <a:ext cx="15773400" cy="6526800"/>
          </a:xfrm>
          <a:prstGeom prst="rect">
            <a:avLst/>
          </a:prstGeom>
          <a:noFill/>
          <a:ln>
            <a:noFill/>
          </a:ln>
        </p:spPr>
        <p:txBody>
          <a:bodyPr spcFirstLastPara="1" wrap="square" lIns="137150" tIns="68550" rIns="137150" bIns="68550" anchor="t" anchorCtr="0">
            <a:noAutofit/>
          </a:bodyPr>
          <a:lstStyle>
            <a:lvl1pPr marL="457200" marR="0" lvl="0" indent="-49530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Arial"/>
                <a:ea typeface="Arial"/>
                <a:cs typeface="Arial"/>
                <a:sym typeface="Arial"/>
              </a:defRPr>
            </a:lvl1pPr>
            <a:lvl2pPr marL="914400" marR="0" lvl="1" indent="-457200" algn="l" rtl="0">
              <a:lnSpc>
                <a:spcPct val="90000"/>
              </a:lnSpc>
              <a:spcBef>
                <a:spcPts val="800"/>
              </a:spcBef>
              <a:spcAft>
                <a:spcPts val="0"/>
              </a:spcAft>
              <a:buClr>
                <a:schemeClr val="dk1"/>
              </a:buClr>
              <a:buSzPts val="3600"/>
              <a:buFont typeface="Arial"/>
              <a:buChar char="•"/>
              <a:defRPr sz="3600" b="0" i="0" u="none" strike="noStrike" cap="none">
                <a:solidFill>
                  <a:schemeClr val="dk1"/>
                </a:solidFill>
                <a:latin typeface="Arial"/>
                <a:ea typeface="Arial"/>
                <a:cs typeface="Arial"/>
                <a:sym typeface="Arial"/>
              </a:defRPr>
            </a:lvl2pPr>
            <a:lvl3pPr marL="1371600" marR="0" lvl="2" indent="-419100" algn="l" rtl="0">
              <a:lnSpc>
                <a:spcPct val="90000"/>
              </a:lnSpc>
              <a:spcBef>
                <a:spcPts val="8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3pPr>
            <a:lvl4pPr marL="1828800" marR="0" lvl="3" indent="-400050" algn="l" rtl="0">
              <a:lnSpc>
                <a:spcPct val="90000"/>
              </a:lnSpc>
              <a:spcBef>
                <a:spcPts val="800"/>
              </a:spcBef>
              <a:spcAft>
                <a:spcPts val="0"/>
              </a:spcAft>
              <a:buClr>
                <a:schemeClr val="dk1"/>
              </a:buClr>
              <a:buSzPts val="2700"/>
              <a:buFont typeface="Arial"/>
              <a:buChar char="•"/>
              <a:defRPr sz="2700" b="0" i="0" u="none" strike="noStrike" cap="none">
                <a:solidFill>
                  <a:schemeClr val="dk1"/>
                </a:solidFill>
                <a:latin typeface="Arial"/>
                <a:ea typeface="Arial"/>
                <a:cs typeface="Arial"/>
                <a:sym typeface="Arial"/>
              </a:defRPr>
            </a:lvl4pPr>
            <a:lvl5pPr marL="2286000" marR="0" lvl="4" indent="-400050" algn="l" rtl="0">
              <a:lnSpc>
                <a:spcPct val="90000"/>
              </a:lnSpc>
              <a:spcBef>
                <a:spcPts val="800"/>
              </a:spcBef>
              <a:spcAft>
                <a:spcPts val="0"/>
              </a:spcAft>
              <a:buClr>
                <a:schemeClr val="dk1"/>
              </a:buClr>
              <a:buSzPts val="2700"/>
              <a:buFont typeface="Arial"/>
              <a:buChar char="•"/>
              <a:defRPr sz="2700" b="0" i="0" u="none" strike="noStrike" cap="none">
                <a:solidFill>
                  <a:schemeClr val="dk1"/>
                </a:solidFill>
                <a:latin typeface="Arial"/>
                <a:ea typeface="Arial"/>
                <a:cs typeface="Arial"/>
                <a:sym typeface="Arial"/>
              </a:defRPr>
            </a:lvl5pPr>
            <a:lvl6pPr marL="2743200" marR="0" lvl="5" indent="-400050" algn="l" rtl="0">
              <a:lnSpc>
                <a:spcPct val="90000"/>
              </a:lnSpc>
              <a:spcBef>
                <a:spcPts val="80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6pPr>
            <a:lvl7pPr marL="3200400" marR="0" lvl="6" indent="-400050" algn="l" rtl="0">
              <a:lnSpc>
                <a:spcPct val="90000"/>
              </a:lnSpc>
              <a:spcBef>
                <a:spcPts val="80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7pPr>
            <a:lvl8pPr marL="3657600" marR="0" lvl="7" indent="-400050" algn="l" rtl="0">
              <a:lnSpc>
                <a:spcPct val="90000"/>
              </a:lnSpc>
              <a:spcBef>
                <a:spcPts val="80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8pPr>
            <a:lvl9pPr marL="4114800" marR="0" lvl="8" indent="-400050" algn="l" rtl="0">
              <a:lnSpc>
                <a:spcPct val="90000"/>
              </a:lnSpc>
              <a:spcBef>
                <a:spcPts val="80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9pPr>
          </a:lstStyle>
          <a:p>
            <a:endParaRPr/>
          </a:p>
        </p:txBody>
      </p:sp>
      <p:sp>
        <p:nvSpPr>
          <p:cNvPr id="8" name="Google Shape;8;g18b658d498e_0_39"/>
          <p:cNvSpPr txBox="1">
            <a:spLocks noGrp="1"/>
          </p:cNvSpPr>
          <p:nvPr>
            <p:ph type="dt" idx="10"/>
          </p:nvPr>
        </p:nvSpPr>
        <p:spPr>
          <a:xfrm>
            <a:off x="1257300" y="9534525"/>
            <a:ext cx="4114800" cy="547800"/>
          </a:xfrm>
          <a:prstGeom prst="rect">
            <a:avLst/>
          </a:prstGeom>
          <a:noFill/>
          <a:ln>
            <a:noFill/>
          </a:ln>
        </p:spPr>
        <p:txBody>
          <a:bodyPr spcFirstLastPara="1" wrap="square" lIns="137150" tIns="68550" rIns="137150" bIns="68550" anchor="ctr" anchorCtr="0">
            <a:noAutofit/>
          </a:bodyPr>
          <a:lstStyle>
            <a:lvl1pPr marR="0" lvl="0" algn="l" rtl="0">
              <a:lnSpc>
                <a:spcPct val="100000"/>
              </a:lnSpc>
              <a:spcBef>
                <a:spcPts val="0"/>
              </a:spcBef>
              <a:spcAft>
                <a:spcPts val="0"/>
              </a:spcAft>
              <a:buClr>
                <a:srgbClr val="000000"/>
              </a:buClr>
              <a:buSzPts val="21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9" name="Google Shape;9;g18b658d498e_0_39"/>
          <p:cNvSpPr txBox="1">
            <a:spLocks noGrp="1"/>
          </p:cNvSpPr>
          <p:nvPr>
            <p:ph type="ftr" idx="11"/>
          </p:nvPr>
        </p:nvSpPr>
        <p:spPr>
          <a:xfrm>
            <a:off x="6057900" y="9534525"/>
            <a:ext cx="6172200" cy="547800"/>
          </a:xfrm>
          <a:prstGeom prst="rect">
            <a:avLst/>
          </a:prstGeom>
          <a:noFill/>
          <a:ln>
            <a:noFill/>
          </a:ln>
        </p:spPr>
        <p:txBody>
          <a:bodyPr spcFirstLastPara="1" wrap="square" lIns="137150" tIns="68550" rIns="137150" bIns="68550" anchor="ctr" anchorCtr="0">
            <a:noAutofit/>
          </a:bodyPr>
          <a:lstStyle>
            <a:lvl1pPr marR="0" lvl="0" algn="ctr" rtl="0">
              <a:lnSpc>
                <a:spcPct val="100000"/>
              </a:lnSpc>
              <a:spcBef>
                <a:spcPts val="0"/>
              </a:spcBef>
              <a:spcAft>
                <a:spcPts val="0"/>
              </a:spcAft>
              <a:buClr>
                <a:srgbClr val="000000"/>
              </a:buClr>
              <a:buSzPts val="21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10" name="Google Shape;10;g18b658d498e_0_39"/>
          <p:cNvSpPr txBox="1">
            <a:spLocks noGrp="1"/>
          </p:cNvSpPr>
          <p:nvPr>
            <p:ph type="sldNum" idx="12"/>
          </p:nvPr>
        </p:nvSpPr>
        <p:spPr>
          <a:xfrm>
            <a:off x="12915900" y="9534525"/>
            <a:ext cx="4114800" cy="547800"/>
          </a:xfrm>
          <a:prstGeom prst="rect">
            <a:avLst/>
          </a:prstGeom>
          <a:noFill/>
          <a:ln>
            <a:noFill/>
          </a:ln>
        </p:spPr>
        <p:txBody>
          <a:bodyPr spcFirstLastPara="1" wrap="square" lIns="137150" tIns="68550" rIns="137150" bIns="68550" anchor="ctr" anchorCtr="0">
            <a:no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
        <p:cNvGrpSpPr/>
        <p:nvPr/>
      </p:nvGrpSpPr>
      <p:grpSpPr>
        <a:xfrm>
          <a:off x="0" y="0"/>
          <a:ext cx="0" cy="0"/>
          <a:chOff x="0" y="0"/>
          <a:chExt cx="0" cy="0"/>
        </a:xfrm>
      </p:grpSpPr>
      <p:sp>
        <p:nvSpPr>
          <p:cNvPr id="38" name="Google Shape;38;g18b658d498e_0_34"/>
          <p:cNvSpPr txBox="1">
            <a:spLocks noGrp="1"/>
          </p:cNvSpPr>
          <p:nvPr>
            <p:ph type="ctrTitle"/>
          </p:nvPr>
        </p:nvSpPr>
        <p:spPr>
          <a:xfrm>
            <a:off x="2284375" y="1346872"/>
            <a:ext cx="13716000" cy="2904900"/>
          </a:xfrm>
          <a:prstGeom prst="rect">
            <a:avLst/>
          </a:prstGeom>
          <a:noFill/>
          <a:ln>
            <a:noFill/>
          </a:ln>
        </p:spPr>
        <p:txBody>
          <a:bodyPr spcFirstLastPara="1" wrap="square" lIns="137150" tIns="68550" rIns="137150" bIns="68550" anchor="b" anchorCtr="0">
            <a:noAutofit/>
          </a:bodyPr>
          <a:lstStyle/>
          <a:p>
            <a:pPr marL="0" lvl="0" indent="0" algn="ctr" rtl="0">
              <a:lnSpc>
                <a:spcPct val="90000"/>
              </a:lnSpc>
              <a:spcBef>
                <a:spcPts val="0"/>
              </a:spcBef>
              <a:spcAft>
                <a:spcPts val="0"/>
              </a:spcAft>
              <a:buClr>
                <a:schemeClr val="dk1"/>
              </a:buClr>
              <a:buSzPts val="9000"/>
              <a:buFont typeface="Arial"/>
              <a:buNone/>
            </a:pPr>
            <a:r>
              <a:rPr lang="en-US" dirty="0" err="1">
                <a:solidFill>
                  <a:srgbClr val="FF0000"/>
                </a:solidFill>
                <a:latin typeface="Apto"/>
              </a:rPr>
              <a:t>Herramientas</a:t>
            </a:r>
            <a:r>
              <a:rPr lang="en-US" dirty="0">
                <a:solidFill>
                  <a:srgbClr val="FF0000"/>
                </a:solidFill>
                <a:latin typeface="Apto"/>
              </a:rPr>
              <a:t> </a:t>
            </a:r>
            <a:r>
              <a:rPr lang="en-US" dirty="0" err="1">
                <a:solidFill>
                  <a:srgbClr val="FF0000"/>
                </a:solidFill>
                <a:latin typeface="Apto"/>
              </a:rPr>
              <a:t>Digitales</a:t>
            </a:r>
            <a:r>
              <a:rPr lang="en-US" dirty="0">
                <a:solidFill>
                  <a:srgbClr val="FF0000"/>
                </a:solidFill>
                <a:latin typeface="Apto"/>
              </a:rPr>
              <a:t> para </a:t>
            </a:r>
            <a:r>
              <a:rPr lang="en-US" dirty="0" err="1">
                <a:solidFill>
                  <a:srgbClr val="FF0000"/>
                </a:solidFill>
                <a:latin typeface="Apto"/>
              </a:rPr>
              <a:t>el</a:t>
            </a:r>
            <a:r>
              <a:rPr lang="en-US" dirty="0">
                <a:solidFill>
                  <a:srgbClr val="FF0000"/>
                </a:solidFill>
                <a:latin typeface="Apto"/>
              </a:rPr>
              <a:t> </a:t>
            </a:r>
            <a:r>
              <a:rPr lang="en-US" dirty="0" err="1">
                <a:solidFill>
                  <a:srgbClr val="FF0000"/>
                </a:solidFill>
                <a:latin typeface="Apto"/>
              </a:rPr>
              <a:t>Aprendizaje</a:t>
            </a:r>
            <a:br>
              <a:rPr lang="en-US" dirty="0">
                <a:solidFill>
                  <a:srgbClr val="FF0000"/>
                </a:solidFill>
                <a:latin typeface="Apto"/>
              </a:rPr>
            </a:br>
            <a:r>
              <a:rPr lang="en-US" sz="4400" dirty="0">
                <a:solidFill>
                  <a:schemeClr val="tx1"/>
                </a:solidFill>
                <a:latin typeface="Apto"/>
              </a:rPr>
              <a:t>100000HM04</a:t>
            </a:r>
            <a:endParaRPr dirty="0">
              <a:solidFill>
                <a:schemeClr val="tx1"/>
              </a:solidFill>
              <a:latin typeface="Apto"/>
            </a:endParaRPr>
          </a:p>
        </p:txBody>
      </p:sp>
      <p:sp>
        <p:nvSpPr>
          <p:cNvPr id="39" name="Google Shape;39;g18b658d498e_0_34"/>
          <p:cNvSpPr txBox="1">
            <a:spLocks noGrp="1"/>
          </p:cNvSpPr>
          <p:nvPr>
            <p:ph type="subTitle" idx="1"/>
          </p:nvPr>
        </p:nvSpPr>
        <p:spPr>
          <a:xfrm>
            <a:off x="1147438" y="5079104"/>
            <a:ext cx="15087600" cy="750900"/>
          </a:xfrm>
          <a:prstGeom prst="rect">
            <a:avLst/>
          </a:prstGeom>
          <a:noFill/>
          <a:ln>
            <a:noFill/>
          </a:ln>
        </p:spPr>
        <p:txBody>
          <a:bodyPr spcFirstLastPara="1" wrap="square" lIns="137150" tIns="68550" rIns="137150" bIns="68550" anchor="t" anchorCtr="0">
            <a:noAutofit/>
          </a:bodyPr>
          <a:lstStyle/>
          <a:p>
            <a:pPr marL="0" lvl="0" indent="0" algn="ctr" rtl="0">
              <a:lnSpc>
                <a:spcPct val="90000"/>
              </a:lnSpc>
              <a:spcBef>
                <a:spcPts val="0"/>
              </a:spcBef>
              <a:spcAft>
                <a:spcPts val="0"/>
              </a:spcAft>
              <a:buClr>
                <a:schemeClr val="dk1"/>
              </a:buClr>
              <a:buSzPts val="3600"/>
              <a:buNone/>
            </a:pPr>
            <a:r>
              <a:rPr lang="en-US" sz="5400" b="1" dirty="0" err="1"/>
              <a:t>Sesión</a:t>
            </a:r>
            <a:r>
              <a:rPr lang="en-US" sz="5400" b="1" dirty="0"/>
              <a:t> 13: </a:t>
            </a:r>
            <a:r>
              <a:rPr lang="en-US" sz="5400" b="1" dirty="0" err="1"/>
              <a:t>Inteligencia</a:t>
            </a:r>
            <a:r>
              <a:rPr lang="en-US" sz="5400" b="1" dirty="0"/>
              <a:t> Artificial </a:t>
            </a:r>
            <a:r>
              <a:rPr lang="en-US" sz="5400" b="1" dirty="0" err="1"/>
              <a:t>Generativa</a:t>
            </a:r>
            <a:endParaRPr lang="en-US" sz="5400" b="1" dirty="0"/>
          </a:p>
          <a:p>
            <a:pPr marL="0" lvl="0" indent="0" algn="ctr" rtl="0">
              <a:lnSpc>
                <a:spcPct val="90000"/>
              </a:lnSpc>
              <a:spcBef>
                <a:spcPts val="0"/>
              </a:spcBef>
              <a:spcAft>
                <a:spcPts val="0"/>
              </a:spcAft>
              <a:buClr>
                <a:schemeClr val="dk1"/>
              </a:buClr>
              <a:buSzPts val="3600"/>
              <a:buNone/>
            </a:pPr>
            <a:endParaRPr lang="en-US" b="1" dirty="0"/>
          </a:p>
          <a:p>
            <a:pPr marL="0" lvl="0" indent="0" algn="ctr" rtl="0">
              <a:lnSpc>
                <a:spcPct val="90000"/>
              </a:lnSpc>
              <a:spcBef>
                <a:spcPts val="0"/>
              </a:spcBef>
              <a:spcAft>
                <a:spcPts val="0"/>
              </a:spcAft>
              <a:buClr>
                <a:schemeClr val="dk1"/>
              </a:buClr>
              <a:buSzPts val="3600"/>
              <a:buNone/>
            </a:pPr>
            <a:r>
              <a:rPr lang="en-US" b="1" dirty="0"/>
              <a:t>Semana 13</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9D417A11-F81D-E6AD-B409-5D9ACBF94461}"/>
              </a:ext>
            </a:extLst>
          </p:cNvPr>
          <p:cNvPicPr>
            <a:picLocks noChangeAspect="1"/>
          </p:cNvPicPr>
          <p:nvPr/>
        </p:nvPicPr>
        <p:blipFill>
          <a:blip r:embed="rId2"/>
          <a:stretch>
            <a:fillRect/>
          </a:stretch>
        </p:blipFill>
        <p:spPr>
          <a:xfrm>
            <a:off x="0" y="0"/>
            <a:ext cx="18288000" cy="10287000"/>
          </a:xfrm>
          <a:prstGeom prst="rect">
            <a:avLst/>
          </a:prstGeom>
        </p:spPr>
      </p:pic>
    </p:spTree>
    <p:extLst>
      <p:ext uri="{BB962C8B-B14F-4D97-AF65-F5344CB8AC3E}">
        <p14:creationId xmlns:p14="http://schemas.microsoft.com/office/powerpoint/2010/main" val="5877283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D0069C-0465-54B1-A25F-FECCFBF32622}"/>
            </a:ext>
          </a:extLst>
        </p:cNvPr>
        <p:cNvGrpSpPr/>
        <p:nvPr/>
      </p:nvGrpSpPr>
      <p:grpSpPr>
        <a:xfrm>
          <a:off x="0" y="0"/>
          <a:ext cx="0" cy="0"/>
          <a:chOff x="0" y="0"/>
          <a:chExt cx="0" cy="0"/>
        </a:xfrm>
      </p:grpSpPr>
      <p:pic>
        <p:nvPicPr>
          <p:cNvPr id="9" name="Imagen 8">
            <a:extLst>
              <a:ext uri="{FF2B5EF4-FFF2-40B4-BE49-F238E27FC236}">
                <a16:creationId xmlns:a16="http://schemas.microsoft.com/office/drawing/2014/main" id="{267C1EA7-94C6-89AD-5D00-41EA6B8D9F33}"/>
              </a:ext>
            </a:extLst>
          </p:cNvPr>
          <p:cNvPicPr>
            <a:picLocks noChangeAspect="1"/>
          </p:cNvPicPr>
          <p:nvPr/>
        </p:nvPicPr>
        <p:blipFill>
          <a:blip r:embed="rId2"/>
          <a:stretch>
            <a:fillRect/>
          </a:stretch>
        </p:blipFill>
        <p:spPr>
          <a:xfrm>
            <a:off x="1487514" y="1277258"/>
            <a:ext cx="14993004" cy="7173686"/>
          </a:xfrm>
          <a:prstGeom prst="rect">
            <a:avLst/>
          </a:prstGeom>
        </p:spPr>
      </p:pic>
    </p:spTree>
    <p:extLst>
      <p:ext uri="{BB962C8B-B14F-4D97-AF65-F5344CB8AC3E}">
        <p14:creationId xmlns:p14="http://schemas.microsoft.com/office/powerpoint/2010/main" val="40969723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6367F9-0888-C522-6700-720E533D24EB}"/>
            </a:ext>
          </a:extLst>
        </p:cNvPr>
        <p:cNvGrpSpPr/>
        <p:nvPr/>
      </p:nvGrpSpPr>
      <p:grpSpPr>
        <a:xfrm>
          <a:off x="0" y="0"/>
          <a:ext cx="0" cy="0"/>
          <a:chOff x="0" y="0"/>
          <a:chExt cx="0" cy="0"/>
        </a:xfrm>
      </p:grpSpPr>
      <p:pic>
        <p:nvPicPr>
          <p:cNvPr id="3" name="Imagen 2">
            <a:extLst>
              <a:ext uri="{FF2B5EF4-FFF2-40B4-BE49-F238E27FC236}">
                <a16:creationId xmlns:a16="http://schemas.microsoft.com/office/drawing/2014/main" id="{95E1C8CF-38F2-7B7B-7CD7-A8BD38C8F67A}"/>
              </a:ext>
            </a:extLst>
          </p:cNvPr>
          <p:cNvPicPr>
            <a:picLocks noChangeAspect="1"/>
          </p:cNvPicPr>
          <p:nvPr/>
        </p:nvPicPr>
        <p:blipFill>
          <a:blip r:embed="rId2"/>
          <a:stretch>
            <a:fillRect/>
          </a:stretch>
        </p:blipFill>
        <p:spPr>
          <a:xfrm>
            <a:off x="1048430" y="803748"/>
            <a:ext cx="8095570" cy="8225272"/>
          </a:xfrm>
          <a:prstGeom prst="rect">
            <a:avLst/>
          </a:prstGeom>
        </p:spPr>
      </p:pic>
      <p:pic>
        <p:nvPicPr>
          <p:cNvPr id="5" name="Imagen 4">
            <a:extLst>
              <a:ext uri="{FF2B5EF4-FFF2-40B4-BE49-F238E27FC236}">
                <a16:creationId xmlns:a16="http://schemas.microsoft.com/office/drawing/2014/main" id="{E895876F-2F80-CF74-3091-42F728A42A09}"/>
              </a:ext>
            </a:extLst>
          </p:cNvPr>
          <p:cNvPicPr>
            <a:picLocks noChangeAspect="1"/>
          </p:cNvPicPr>
          <p:nvPr/>
        </p:nvPicPr>
        <p:blipFill>
          <a:blip r:embed="rId3"/>
          <a:stretch>
            <a:fillRect/>
          </a:stretch>
        </p:blipFill>
        <p:spPr>
          <a:xfrm>
            <a:off x="9056916" y="1257980"/>
            <a:ext cx="8314381" cy="7771040"/>
          </a:xfrm>
          <a:prstGeom prst="rect">
            <a:avLst/>
          </a:prstGeom>
        </p:spPr>
      </p:pic>
    </p:spTree>
    <p:extLst>
      <p:ext uri="{BB962C8B-B14F-4D97-AF65-F5344CB8AC3E}">
        <p14:creationId xmlns:p14="http://schemas.microsoft.com/office/powerpoint/2010/main" val="1093469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E57FD-A5A1-ED3C-BCA0-3456D7C5175F}"/>
            </a:ext>
          </a:extLst>
        </p:cNvPr>
        <p:cNvGrpSpPr/>
        <p:nvPr/>
      </p:nvGrpSpPr>
      <p:grpSpPr>
        <a:xfrm>
          <a:off x="0" y="0"/>
          <a:ext cx="0" cy="0"/>
          <a:chOff x="0" y="0"/>
          <a:chExt cx="0" cy="0"/>
        </a:xfrm>
      </p:grpSpPr>
      <p:pic>
        <p:nvPicPr>
          <p:cNvPr id="4" name="Imagen 3">
            <a:extLst>
              <a:ext uri="{FF2B5EF4-FFF2-40B4-BE49-F238E27FC236}">
                <a16:creationId xmlns:a16="http://schemas.microsoft.com/office/drawing/2014/main" id="{ECFFB823-0F41-BA9A-9B95-60D11E548E44}"/>
              </a:ext>
            </a:extLst>
          </p:cNvPr>
          <p:cNvPicPr>
            <a:picLocks noChangeAspect="1"/>
          </p:cNvPicPr>
          <p:nvPr/>
        </p:nvPicPr>
        <p:blipFill>
          <a:blip r:embed="rId2"/>
          <a:stretch>
            <a:fillRect/>
          </a:stretch>
        </p:blipFill>
        <p:spPr>
          <a:xfrm>
            <a:off x="2438402" y="1013005"/>
            <a:ext cx="13760676" cy="8260989"/>
          </a:xfrm>
          <a:prstGeom prst="rect">
            <a:avLst/>
          </a:prstGeom>
        </p:spPr>
      </p:pic>
    </p:spTree>
    <p:extLst>
      <p:ext uri="{BB962C8B-B14F-4D97-AF65-F5344CB8AC3E}">
        <p14:creationId xmlns:p14="http://schemas.microsoft.com/office/powerpoint/2010/main" val="7445131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2E8FE9-02BA-00FD-9679-4B0F4E2A4B8B}"/>
            </a:ext>
          </a:extLst>
        </p:cNvPr>
        <p:cNvGrpSpPr/>
        <p:nvPr/>
      </p:nvGrpSpPr>
      <p:grpSpPr>
        <a:xfrm>
          <a:off x="0" y="0"/>
          <a:ext cx="0" cy="0"/>
          <a:chOff x="0" y="0"/>
          <a:chExt cx="0" cy="0"/>
        </a:xfrm>
      </p:grpSpPr>
      <p:pic>
        <p:nvPicPr>
          <p:cNvPr id="3" name="Imagen 2">
            <a:extLst>
              <a:ext uri="{FF2B5EF4-FFF2-40B4-BE49-F238E27FC236}">
                <a16:creationId xmlns:a16="http://schemas.microsoft.com/office/drawing/2014/main" id="{D2D5479E-12B4-6E9E-0487-0E447EA1879E}"/>
              </a:ext>
            </a:extLst>
          </p:cNvPr>
          <p:cNvPicPr>
            <a:picLocks noChangeAspect="1"/>
          </p:cNvPicPr>
          <p:nvPr/>
        </p:nvPicPr>
        <p:blipFill>
          <a:blip r:embed="rId2"/>
          <a:stretch>
            <a:fillRect/>
          </a:stretch>
        </p:blipFill>
        <p:spPr>
          <a:xfrm>
            <a:off x="881062" y="1157287"/>
            <a:ext cx="16525875" cy="7972425"/>
          </a:xfrm>
          <a:prstGeom prst="rect">
            <a:avLst/>
          </a:prstGeom>
        </p:spPr>
      </p:pic>
    </p:spTree>
    <p:extLst>
      <p:ext uri="{BB962C8B-B14F-4D97-AF65-F5344CB8AC3E}">
        <p14:creationId xmlns:p14="http://schemas.microsoft.com/office/powerpoint/2010/main" val="3589292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A8712-86B9-EFD9-0479-31B9EAB3D488}"/>
            </a:ext>
          </a:extLst>
        </p:cNvPr>
        <p:cNvGrpSpPr/>
        <p:nvPr/>
      </p:nvGrpSpPr>
      <p:grpSpPr>
        <a:xfrm>
          <a:off x="0" y="0"/>
          <a:ext cx="0" cy="0"/>
          <a:chOff x="0" y="0"/>
          <a:chExt cx="0" cy="0"/>
        </a:xfrm>
      </p:grpSpPr>
      <p:pic>
        <p:nvPicPr>
          <p:cNvPr id="3" name="Imagen 2">
            <a:extLst>
              <a:ext uri="{FF2B5EF4-FFF2-40B4-BE49-F238E27FC236}">
                <a16:creationId xmlns:a16="http://schemas.microsoft.com/office/drawing/2014/main" id="{661079D2-4C49-1953-4F52-D12E41280BDA}"/>
              </a:ext>
            </a:extLst>
          </p:cNvPr>
          <p:cNvPicPr>
            <a:picLocks noChangeAspect="1"/>
          </p:cNvPicPr>
          <p:nvPr/>
        </p:nvPicPr>
        <p:blipFill>
          <a:blip r:embed="rId2"/>
          <a:stretch>
            <a:fillRect/>
          </a:stretch>
        </p:blipFill>
        <p:spPr>
          <a:xfrm>
            <a:off x="1681162" y="742950"/>
            <a:ext cx="14925675" cy="8801100"/>
          </a:xfrm>
          <a:prstGeom prst="rect">
            <a:avLst/>
          </a:prstGeom>
        </p:spPr>
      </p:pic>
    </p:spTree>
    <p:extLst>
      <p:ext uri="{BB962C8B-B14F-4D97-AF65-F5344CB8AC3E}">
        <p14:creationId xmlns:p14="http://schemas.microsoft.com/office/powerpoint/2010/main" val="13101751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CA6F5-B131-2346-CD3B-F912F2AA6FA6}"/>
            </a:ext>
          </a:extLst>
        </p:cNvPr>
        <p:cNvGrpSpPr/>
        <p:nvPr/>
      </p:nvGrpSpPr>
      <p:grpSpPr>
        <a:xfrm>
          <a:off x="0" y="0"/>
          <a:ext cx="0" cy="0"/>
          <a:chOff x="0" y="0"/>
          <a:chExt cx="0" cy="0"/>
        </a:xfrm>
      </p:grpSpPr>
      <p:pic>
        <p:nvPicPr>
          <p:cNvPr id="3" name="Imagen 2">
            <a:extLst>
              <a:ext uri="{FF2B5EF4-FFF2-40B4-BE49-F238E27FC236}">
                <a16:creationId xmlns:a16="http://schemas.microsoft.com/office/drawing/2014/main" id="{1AC8EBA9-E379-830D-D80C-3420E447E8AA}"/>
              </a:ext>
            </a:extLst>
          </p:cNvPr>
          <p:cNvPicPr>
            <a:picLocks noChangeAspect="1"/>
          </p:cNvPicPr>
          <p:nvPr/>
        </p:nvPicPr>
        <p:blipFill>
          <a:blip r:embed="rId2"/>
          <a:stretch>
            <a:fillRect/>
          </a:stretch>
        </p:blipFill>
        <p:spPr>
          <a:xfrm>
            <a:off x="1100137" y="1009650"/>
            <a:ext cx="16087725" cy="8267700"/>
          </a:xfrm>
          <a:prstGeom prst="rect">
            <a:avLst/>
          </a:prstGeom>
        </p:spPr>
      </p:pic>
    </p:spTree>
    <p:extLst>
      <p:ext uri="{BB962C8B-B14F-4D97-AF65-F5344CB8AC3E}">
        <p14:creationId xmlns:p14="http://schemas.microsoft.com/office/powerpoint/2010/main" val="38843270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BEA341-72CF-82EA-8FE0-0F2EB98546AC}"/>
            </a:ext>
          </a:extLst>
        </p:cNvPr>
        <p:cNvGrpSpPr/>
        <p:nvPr/>
      </p:nvGrpSpPr>
      <p:grpSpPr>
        <a:xfrm>
          <a:off x="0" y="0"/>
          <a:ext cx="0" cy="0"/>
          <a:chOff x="0" y="0"/>
          <a:chExt cx="0" cy="0"/>
        </a:xfrm>
      </p:grpSpPr>
      <p:pic>
        <p:nvPicPr>
          <p:cNvPr id="3" name="Imagen 2">
            <a:extLst>
              <a:ext uri="{FF2B5EF4-FFF2-40B4-BE49-F238E27FC236}">
                <a16:creationId xmlns:a16="http://schemas.microsoft.com/office/drawing/2014/main" id="{2383A4EE-39F1-A8A6-3AC4-72BD249000B5}"/>
              </a:ext>
            </a:extLst>
          </p:cNvPr>
          <p:cNvPicPr>
            <a:picLocks noChangeAspect="1"/>
          </p:cNvPicPr>
          <p:nvPr/>
        </p:nvPicPr>
        <p:blipFill>
          <a:blip r:embed="rId2"/>
          <a:stretch>
            <a:fillRect/>
          </a:stretch>
        </p:blipFill>
        <p:spPr>
          <a:xfrm>
            <a:off x="1095375" y="1376362"/>
            <a:ext cx="16097250" cy="7534275"/>
          </a:xfrm>
          <a:prstGeom prst="rect">
            <a:avLst/>
          </a:prstGeom>
        </p:spPr>
      </p:pic>
    </p:spTree>
    <p:extLst>
      <p:ext uri="{BB962C8B-B14F-4D97-AF65-F5344CB8AC3E}">
        <p14:creationId xmlns:p14="http://schemas.microsoft.com/office/powerpoint/2010/main" val="28087369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g25aa82eef33_0_13"/>
          <p:cNvSpPr txBox="1">
            <a:spLocks noGrp="1"/>
          </p:cNvSpPr>
          <p:nvPr>
            <p:ph type="body" idx="1"/>
          </p:nvPr>
        </p:nvSpPr>
        <p:spPr>
          <a:xfrm>
            <a:off x="1571625" y="2990619"/>
            <a:ext cx="15449550" cy="5326065"/>
          </a:xfrm>
          <a:prstGeom prst="rect">
            <a:avLst/>
          </a:prstGeom>
          <a:noFill/>
          <a:ln>
            <a:noFill/>
          </a:ln>
        </p:spPr>
        <p:txBody>
          <a:bodyPr spcFirstLastPara="1" wrap="square" lIns="137150" tIns="68550" rIns="137150" bIns="68550" anchor="t" anchorCtr="0">
            <a:noAutofit/>
          </a:bodyPr>
          <a:lstStyle/>
          <a:p>
            <a:pPr marL="742950" lvl="0" indent="-742950">
              <a:buFont typeface="+mj-lt"/>
              <a:buAutoNum type="arabicPeriod"/>
            </a:pPr>
            <a:r>
              <a:rPr lang="es-PE" dirty="0">
                <a:solidFill>
                  <a:schemeClr val="tx1">
                    <a:lumMod val="75000"/>
                    <a:lumOff val="25000"/>
                  </a:schemeClr>
                </a:solidFill>
              </a:rPr>
              <a:t>Trabajamos en grupo. Formular un </a:t>
            </a:r>
            <a:r>
              <a:rPr lang="es-PE" dirty="0" err="1">
                <a:solidFill>
                  <a:schemeClr val="tx1">
                    <a:lumMod val="75000"/>
                    <a:lumOff val="25000"/>
                  </a:schemeClr>
                </a:solidFill>
              </a:rPr>
              <a:t>prompt</a:t>
            </a:r>
            <a:r>
              <a:rPr lang="es-PE" dirty="0">
                <a:solidFill>
                  <a:schemeClr val="tx1">
                    <a:lumMod val="75000"/>
                    <a:lumOff val="25000"/>
                  </a:schemeClr>
                </a:solidFill>
              </a:rPr>
              <a:t> sobre la pregunta de investigación que viene realizando. Luego ingresarlo a dos </a:t>
            </a:r>
            <a:r>
              <a:rPr lang="es-PE" dirty="0" err="1">
                <a:solidFill>
                  <a:schemeClr val="tx1">
                    <a:lumMod val="75000"/>
                    <a:lumOff val="25000"/>
                  </a:schemeClr>
                </a:solidFill>
              </a:rPr>
              <a:t>IA’s</a:t>
            </a:r>
            <a:r>
              <a:rPr lang="es-PE" dirty="0">
                <a:solidFill>
                  <a:schemeClr val="tx1">
                    <a:lumMod val="75000"/>
                    <a:lumOff val="25000"/>
                  </a:schemeClr>
                </a:solidFill>
              </a:rPr>
              <a:t> para ver los resultados. Puede tomar como sugerencia probar con </a:t>
            </a:r>
            <a:r>
              <a:rPr lang="es-PE" dirty="0" err="1">
                <a:solidFill>
                  <a:schemeClr val="tx1">
                    <a:lumMod val="75000"/>
                    <a:lumOff val="25000"/>
                  </a:schemeClr>
                </a:solidFill>
              </a:rPr>
              <a:t>Perplexity</a:t>
            </a:r>
            <a:r>
              <a:rPr lang="es-PE" dirty="0">
                <a:solidFill>
                  <a:schemeClr val="tx1">
                    <a:lumMod val="75000"/>
                    <a:lumOff val="25000"/>
                  </a:schemeClr>
                </a:solidFill>
              </a:rPr>
              <a:t>, Gemini, </a:t>
            </a:r>
            <a:r>
              <a:rPr lang="es-PE" dirty="0" err="1">
                <a:solidFill>
                  <a:schemeClr val="tx1">
                    <a:lumMod val="75000"/>
                    <a:lumOff val="25000"/>
                  </a:schemeClr>
                </a:solidFill>
              </a:rPr>
              <a:t>Copilot</a:t>
            </a:r>
            <a:r>
              <a:rPr lang="es-PE" dirty="0">
                <a:solidFill>
                  <a:schemeClr val="tx1">
                    <a:lumMod val="75000"/>
                    <a:lumOff val="25000"/>
                  </a:schemeClr>
                </a:solidFill>
              </a:rPr>
              <a:t>, </a:t>
            </a:r>
            <a:r>
              <a:rPr lang="es-PE" dirty="0" err="1">
                <a:solidFill>
                  <a:schemeClr val="tx1">
                    <a:lumMod val="75000"/>
                    <a:lumOff val="25000"/>
                  </a:schemeClr>
                </a:solidFill>
              </a:rPr>
              <a:t>ChatGPT</a:t>
            </a:r>
            <a:r>
              <a:rPr lang="es-PE" dirty="0">
                <a:solidFill>
                  <a:schemeClr val="tx1">
                    <a:lumMod val="75000"/>
                    <a:lumOff val="25000"/>
                  </a:schemeClr>
                </a:solidFill>
              </a:rPr>
              <a:t>, </a:t>
            </a:r>
            <a:r>
              <a:rPr lang="es-PE" dirty="0" err="1">
                <a:solidFill>
                  <a:schemeClr val="tx1">
                    <a:lumMod val="75000"/>
                    <a:lumOff val="25000"/>
                  </a:schemeClr>
                </a:solidFill>
              </a:rPr>
              <a:t>etc</a:t>
            </a:r>
            <a:r>
              <a:rPr lang="es-PE" dirty="0">
                <a:solidFill>
                  <a:schemeClr val="tx1">
                    <a:lumMod val="75000"/>
                    <a:lumOff val="25000"/>
                  </a:schemeClr>
                </a:solidFill>
              </a:rPr>
              <a:t>, sin embargo, la elección es libre </a:t>
            </a:r>
          </a:p>
          <a:p>
            <a:pPr marL="742950" lvl="0" indent="-742950">
              <a:buFont typeface="+mj-lt"/>
              <a:buAutoNum type="arabicPeriod"/>
            </a:pPr>
            <a:r>
              <a:rPr lang="es-PE" dirty="0">
                <a:solidFill>
                  <a:schemeClr val="tx1">
                    <a:lumMod val="75000"/>
                    <a:lumOff val="25000"/>
                  </a:schemeClr>
                </a:solidFill>
              </a:rPr>
              <a:t>Comparen la </a:t>
            </a:r>
            <a:r>
              <a:rPr lang="es-PE" dirty="0">
                <a:solidFill>
                  <a:srgbClr val="FF0000"/>
                </a:solidFill>
              </a:rPr>
              <a:t>coherencia</a:t>
            </a:r>
            <a:r>
              <a:rPr lang="es-PE" dirty="0">
                <a:solidFill>
                  <a:schemeClr val="tx1">
                    <a:lumMod val="75000"/>
                    <a:lumOff val="25000"/>
                  </a:schemeClr>
                </a:solidFill>
              </a:rPr>
              <a:t>, </a:t>
            </a:r>
            <a:r>
              <a:rPr lang="es-PE" dirty="0">
                <a:solidFill>
                  <a:srgbClr val="0070C0"/>
                </a:solidFill>
              </a:rPr>
              <a:t>confiabilidad</a:t>
            </a:r>
            <a:r>
              <a:rPr lang="es-PE" dirty="0">
                <a:solidFill>
                  <a:schemeClr val="tx1">
                    <a:lumMod val="75000"/>
                    <a:lumOff val="25000"/>
                  </a:schemeClr>
                </a:solidFill>
              </a:rPr>
              <a:t> y </a:t>
            </a:r>
            <a:r>
              <a:rPr lang="es-PE" dirty="0">
                <a:solidFill>
                  <a:srgbClr val="00B050"/>
                </a:solidFill>
              </a:rPr>
              <a:t>utilidad</a:t>
            </a:r>
            <a:r>
              <a:rPr lang="es-PE" dirty="0">
                <a:solidFill>
                  <a:schemeClr val="tx1">
                    <a:lumMod val="75000"/>
                    <a:lumOff val="25000"/>
                  </a:schemeClr>
                </a:solidFill>
              </a:rPr>
              <a:t> de sus resultados a través de una lista de cotejo.</a:t>
            </a:r>
          </a:p>
          <a:p>
            <a:pPr marL="742950" lvl="0" indent="-742950">
              <a:buFont typeface="+mj-lt"/>
              <a:buAutoNum type="arabicPeriod"/>
            </a:pPr>
            <a:r>
              <a:rPr lang="es-PE" dirty="0">
                <a:solidFill>
                  <a:schemeClr val="tx1">
                    <a:lumMod val="75000"/>
                    <a:lumOff val="25000"/>
                  </a:schemeClr>
                </a:solidFill>
              </a:rPr>
              <a:t>Un representante de cada grupo expone sus conclusiones sobre su experiencia.</a:t>
            </a:r>
          </a:p>
          <a:p>
            <a:pPr marL="742950" lvl="0" indent="-742950">
              <a:buFont typeface="+mj-lt"/>
              <a:buAutoNum type="arabicPeriod"/>
            </a:pPr>
            <a:endParaRPr lang="es-419" dirty="0">
              <a:solidFill>
                <a:schemeClr val="tx1">
                  <a:lumMod val="75000"/>
                  <a:lumOff val="25000"/>
                </a:schemeClr>
              </a:solidFill>
            </a:endParaRPr>
          </a:p>
        </p:txBody>
      </p:sp>
      <p:sp>
        <p:nvSpPr>
          <p:cNvPr id="67" name="Google Shape;67;g25aa82eef33_0_13"/>
          <p:cNvSpPr/>
          <p:nvPr/>
        </p:nvSpPr>
        <p:spPr>
          <a:xfrm>
            <a:off x="631780" y="654600"/>
            <a:ext cx="5250900" cy="692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900"/>
              <a:buFont typeface="Arial"/>
              <a:buNone/>
            </a:pPr>
            <a:r>
              <a:rPr lang="es-PE" sz="5000" b="1" i="0" u="none" strike="noStrike" cap="none" noProof="0" dirty="0">
                <a:solidFill>
                  <a:srgbClr val="C00000"/>
                </a:solidFill>
                <a:latin typeface="Arial"/>
                <a:ea typeface="Arial"/>
                <a:cs typeface="Arial"/>
                <a:sym typeface="Arial"/>
              </a:rPr>
              <a:t>Práctica</a:t>
            </a:r>
            <a:endParaRPr sz="5000" b="1" i="0" u="none" strike="noStrike" cap="none" dirty="0">
              <a:solidFill>
                <a:srgbClr val="C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83719E-EDCB-A252-FF49-3FC14117E211}"/>
            </a:ext>
          </a:extLst>
        </p:cNvPr>
        <p:cNvGrpSpPr/>
        <p:nvPr/>
      </p:nvGrpSpPr>
      <p:grpSpPr>
        <a:xfrm>
          <a:off x="0" y="0"/>
          <a:ext cx="0" cy="0"/>
          <a:chOff x="0" y="0"/>
          <a:chExt cx="0" cy="0"/>
        </a:xfrm>
      </p:grpSpPr>
      <p:pic>
        <p:nvPicPr>
          <p:cNvPr id="4" name="Imagen 3">
            <a:extLst>
              <a:ext uri="{FF2B5EF4-FFF2-40B4-BE49-F238E27FC236}">
                <a16:creationId xmlns:a16="http://schemas.microsoft.com/office/drawing/2014/main" id="{EC478769-12DC-EB37-D098-F65348E60BC1}"/>
              </a:ext>
            </a:extLst>
          </p:cNvPr>
          <p:cNvPicPr>
            <a:picLocks noChangeAspect="1"/>
          </p:cNvPicPr>
          <p:nvPr/>
        </p:nvPicPr>
        <p:blipFill>
          <a:blip r:embed="rId2"/>
          <a:stretch>
            <a:fillRect/>
          </a:stretch>
        </p:blipFill>
        <p:spPr>
          <a:xfrm>
            <a:off x="1819275" y="752475"/>
            <a:ext cx="14649450" cy="8782050"/>
          </a:xfrm>
          <a:prstGeom prst="rect">
            <a:avLst/>
          </a:prstGeom>
        </p:spPr>
      </p:pic>
    </p:spTree>
    <p:extLst>
      <p:ext uri="{BB962C8B-B14F-4D97-AF65-F5344CB8AC3E}">
        <p14:creationId xmlns:p14="http://schemas.microsoft.com/office/powerpoint/2010/main" val="12658609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Google Shape;44;g18b658d498e_0_202"/>
          <p:cNvSpPr txBox="1">
            <a:spLocks noGrp="1"/>
          </p:cNvSpPr>
          <p:nvPr>
            <p:ph type="body" idx="1"/>
          </p:nvPr>
        </p:nvSpPr>
        <p:spPr>
          <a:xfrm>
            <a:off x="1247775" y="2700338"/>
            <a:ext cx="15773400" cy="6433988"/>
          </a:xfrm>
          <a:prstGeom prst="rect">
            <a:avLst/>
          </a:prstGeom>
          <a:noFill/>
          <a:ln>
            <a:noFill/>
          </a:ln>
        </p:spPr>
        <p:txBody>
          <a:bodyPr spcFirstLastPara="1" wrap="square" lIns="137150" tIns="68550" rIns="137150" bIns="68550" anchor="t" anchorCtr="0">
            <a:noAutofit/>
          </a:bodyPr>
          <a:lstStyle/>
          <a:p>
            <a:pPr marL="0" indent="0" algn="ctr"/>
            <a:endParaRPr lang="es-ES" sz="7200" dirty="0">
              <a:solidFill>
                <a:schemeClr val="tx1">
                  <a:lumMod val="75000"/>
                  <a:lumOff val="25000"/>
                </a:schemeClr>
              </a:solidFill>
            </a:endParaRPr>
          </a:p>
          <a:p>
            <a:pPr marL="0" indent="0" algn="ctr"/>
            <a:r>
              <a:rPr lang="es-PE" sz="7200" dirty="0">
                <a:solidFill>
                  <a:schemeClr val="tx1">
                    <a:lumMod val="75000"/>
                    <a:lumOff val="25000"/>
                  </a:schemeClr>
                </a:solidFill>
              </a:rPr>
              <a:t>¿Alguna vez una IA te dio una respuesta que sonaba bien, pero en el fondo estaba mal?</a:t>
            </a:r>
            <a:endParaRPr lang="es-ES" sz="7200" dirty="0">
              <a:solidFill>
                <a:schemeClr val="tx1">
                  <a:lumMod val="75000"/>
                  <a:lumOff val="25000"/>
                </a:schemeClr>
              </a:solidFill>
            </a:endParaRPr>
          </a:p>
        </p:txBody>
      </p:sp>
      <p:sp>
        <p:nvSpPr>
          <p:cNvPr id="46" name="Google Shape;46;g18b658d498e_0_202"/>
          <p:cNvSpPr/>
          <p:nvPr/>
        </p:nvSpPr>
        <p:spPr>
          <a:xfrm>
            <a:off x="631770" y="654600"/>
            <a:ext cx="2652000" cy="692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900"/>
              <a:buFont typeface="Arial"/>
              <a:buNone/>
            </a:pPr>
            <a:r>
              <a:rPr lang="en-US" sz="5000" b="1" i="0" u="none" strike="noStrike" cap="none">
                <a:solidFill>
                  <a:srgbClr val="C00000"/>
                </a:solidFill>
                <a:latin typeface="Arial"/>
                <a:ea typeface="Arial"/>
                <a:cs typeface="Arial"/>
                <a:sym typeface="Arial"/>
              </a:rPr>
              <a:t>Inicio </a:t>
            </a:r>
            <a:endParaRPr sz="5000" b="1" i="0" u="none" strike="noStrike" cap="none">
              <a:solidFill>
                <a:srgbClr val="C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2CF002-132D-5CB9-620B-B5B9DEE0AA26}"/>
            </a:ext>
          </a:extLst>
        </p:cNvPr>
        <p:cNvGrpSpPr/>
        <p:nvPr/>
      </p:nvGrpSpPr>
      <p:grpSpPr>
        <a:xfrm>
          <a:off x="0" y="0"/>
          <a:ext cx="0" cy="0"/>
          <a:chOff x="0" y="0"/>
          <a:chExt cx="0" cy="0"/>
        </a:xfrm>
      </p:grpSpPr>
      <p:pic>
        <p:nvPicPr>
          <p:cNvPr id="3" name="Imagen 2">
            <a:extLst>
              <a:ext uri="{FF2B5EF4-FFF2-40B4-BE49-F238E27FC236}">
                <a16:creationId xmlns:a16="http://schemas.microsoft.com/office/drawing/2014/main" id="{99F9F7B4-7F6F-7E09-1864-D1E24A29D6F2}"/>
              </a:ext>
            </a:extLst>
          </p:cNvPr>
          <p:cNvPicPr>
            <a:picLocks noChangeAspect="1"/>
          </p:cNvPicPr>
          <p:nvPr/>
        </p:nvPicPr>
        <p:blipFill>
          <a:blip r:embed="rId2"/>
          <a:stretch>
            <a:fillRect/>
          </a:stretch>
        </p:blipFill>
        <p:spPr>
          <a:xfrm>
            <a:off x="1700212" y="576262"/>
            <a:ext cx="14887575" cy="9134475"/>
          </a:xfrm>
          <a:prstGeom prst="rect">
            <a:avLst/>
          </a:prstGeom>
        </p:spPr>
      </p:pic>
    </p:spTree>
    <p:extLst>
      <p:ext uri="{BB962C8B-B14F-4D97-AF65-F5344CB8AC3E}">
        <p14:creationId xmlns:p14="http://schemas.microsoft.com/office/powerpoint/2010/main" val="37147740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g25aa82eef33_0_19"/>
          <p:cNvSpPr txBox="1">
            <a:spLocks noGrp="1"/>
          </p:cNvSpPr>
          <p:nvPr>
            <p:ph type="body" idx="1"/>
          </p:nvPr>
        </p:nvSpPr>
        <p:spPr>
          <a:xfrm>
            <a:off x="1247775" y="1914226"/>
            <a:ext cx="15773400" cy="7220100"/>
          </a:xfrm>
          <a:prstGeom prst="rect">
            <a:avLst/>
          </a:prstGeom>
          <a:noFill/>
          <a:ln>
            <a:noFill/>
          </a:ln>
        </p:spPr>
        <p:txBody>
          <a:bodyPr spcFirstLastPara="1" wrap="square" lIns="137150" tIns="68550" rIns="137150" bIns="68550" anchor="t" anchorCtr="0">
            <a:noAutofit/>
          </a:bodyPr>
          <a:lstStyle/>
          <a:p>
            <a:pPr marL="0" lvl="0" indent="0" algn="ctr" rtl="0">
              <a:lnSpc>
                <a:spcPct val="90000"/>
              </a:lnSpc>
              <a:spcBef>
                <a:spcPts val="1500"/>
              </a:spcBef>
              <a:spcAft>
                <a:spcPts val="0"/>
              </a:spcAft>
              <a:buSzPts val="3600"/>
              <a:buNone/>
            </a:pPr>
            <a:endParaRPr lang="es-419" sz="8000" dirty="0"/>
          </a:p>
          <a:p>
            <a:pPr marL="0" lvl="0" indent="0" algn="ctr" rtl="0">
              <a:lnSpc>
                <a:spcPct val="90000"/>
              </a:lnSpc>
              <a:spcBef>
                <a:spcPts val="1500"/>
              </a:spcBef>
              <a:spcAft>
                <a:spcPts val="0"/>
              </a:spcAft>
              <a:buSzPts val="3600"/>
              <a:buNone/>
            </a:pPr>
            <a:endParaRPr lang="es-419" sz="8000" dirty="0"/>
          </a:p>
          <a:p>
            <a:pPr marL="0" lvl="0" indent="0" algn="ctr" rtl="0">
              <a:lnSpc>
                <a:spcPct val="90000"/>
              </a:lnSpc>
              <a:spcBef>
                <a:spcPts val="1500"/>
              </a:spcBef>
              <a:spcAft>
                <a:spcPts val="0"/>
              </a:spcAft>
              <a:buSzPts val="3600"/>
              <a:buNone/>
            </a:pPr>
            <a:r>
              <a:rPr lang="es-419" sz="8000" dirty="0"/>
              <a:t>¿Qué aprendimos hoy?</a:t>
            </a:r>
            <a:endParaRPr sz="8000" dirty="0"/>
          </a:p>
        </p:txBody>
      </p:sp>
      <p:sp>
        <p:nvSpPr>
          <p:cNvPr id="73" name="Google Shape;73;g25aa82eef33_0_19"/>
          <p:cNvSpPr txBox="1">
            <a:spLocks noGrp="1"/>
          </p:cNvSpPr>
          <p:nvPr>
            <p:ph type="body" idx="2"/>
          </p:nvPr>
        </p:nvSpPr>
        <p:spPr>
          <a:xfrm>
            <a:off x="1247775" y="9573627"/>
            <a:ext cx="15773400" cy="411300"/>
          </a:xfrm>
          <a:prstGeom prst="rect">
            <a:avLst/>
          </a:prstGeom>
          <a:noFill/>
          <a:ln>
            <a:noFill/>
          </a:ln>
        </p:spPr>
        <p:txBody>
          <a:bodyPr spcFirstLastPara="1" wrap="square" lIns="137150" tIns="68550" rIns="137150" bIns="68550" anchor="t" anchorCtr="0">
            <a:noAutofit/>
          </a:bodyPr>
          <a:lstStyle/>
          <a:p>
            <a:pPr marL="0" lvl="0" indent="0" algn="l" rtl="0">
              <a:lnSpc>
                <a:spcPct val="90000"/>
              </a:lnSpc>
              <a:spcBef>
                <a:spcPts val="1500"/>
              </a:spcBef>
              <a:spcAft>
                <a:spcPts val="0"/>
              </a:spcAft>
              <a:buSzPts val="2400"/>
              <a:buNone/>
            </a:pPr>
            <a:endParaRPr/>
          </a:p>
        </p:txBody>
      </p:sp>
      <p:sp>
        <p:nvSpPr>
          <p:cNvPr id="74" name="Google Shape;74;g25aa82eef33_0_19"/>
          <p:cNvSpPr/>
          <p:nvPr/>
        </p:nvSpPr>
        <p:spPr>
          <a:xfrm>
            <a:off x="631780" y="654600"/>
            <a:ext cx="5250900" cy="692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900"/>
              <a:buFont typeface="Arial"/>
              <a:buNone/>
            </a:pPr>
            <a:r>
              <a:rPr lang="en-US" sz="5000" b="1" i="0" u="none" strike="noStrike" cap="none">
                <a:solidFill>
                  <a:srgbClr val="C00000"/>
                </a:solidFill>
                <a:latin typeface="Arial"/>
                <a:ea typeface="Arial"/>
                <a:cs typeface="Arial"/>
                <a:sym typeface="Arial"/>
              </a:rPr>
              <a:t>Cierre</a:t>
            </a:r>
            <a:endParaRPr sz="5000" b="1" i="0" u="none" strike="noStrike" cap="none">
              <a:solidFill>
                <a:srgbClr val="C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g18b658d498e_0_226"/>
          <p:cNvSpPr txBox="1">
            <a:spLocks noGrp="1"/>
          </p:cNvSpPr>
          <p:nvPr>
            <p:ph type="body" idx="1"/>
          </p:nvPr>
        </p:nvSpPr>
        <p:spPr>
          <a:xfrm>
            <a:off x="2271713" y="2857500"/>
            <a:ext cx="14749462" cy="6276808"/>
          </a:xfrm>
          <a:prstGeom prst="rect">
            <a:avLst/>
          </a:prstGeom>
          <a:noFill/>
          <a:ln>
            <a:noFill/>
          </a:ln>
        </p:spPr>
        <p:txBody>
          <a:bodyPr spcFirstLastPara="1" wrap="square" lIns="137150" tIns="68550" rIns="137150" bIns="68550" anchor="t" anchorCtr="0">
            <a:noAutofit/>
          </a:bodyPr>
          <a:lstStyle/>
          <a:p>
            <a:pPr marL="571500" lvl="0" indent="-571500">
              <a:buFont typeface="Arial" panose="020B0604020202020204" pitchFamily="34" charset="0"/>
              <a:buChar char="•"/>
            </a:pPr>
            <a:r>
              <a:rPr lang="es-419" dirty="0">
                <a:solidFill>
                  <a:schemeClr val="tx1">
                    <a:lumMod val="75000"/>
                    <a:lumOff val="25000"/>
                  </a:schemeClr>
                </a:solidFill>
              </a:rPr>
              <a:t>Comprender el paradigma de la inteligencia artificial (IA).</a:t>
            </a:r>
          </a:p>
          <a:p>
            <a:pPr marL="571500" lvl="0" indent="-571500">
              <a:buFont typeface="Arial" panose="020B0604020202020204" pitchFamily="34" charset="0"/>
              <a:buChar char="•"/>
            </a:pPr>
            <a:r>
              <a:rPr lang="es-419" dirty="0">
                <a:solidFill>
                  <a:schemeClr val="tx1">
                    <a:lumMod val="75000"/>
                    <a:lumOff val="25000"/>
                  </a:schemeClr>
                </a:solidFill>
              </a:rPr>
              <a:t>Reconocer el contexto e impacto de la IA generativa.</a:t>
            </a:r>
          </a:p>
          <a:p>
            <a:pPr marL="571500" lvl="0" indent="-571500">
              <a:buFont typeface="Arial" panose="020B0604020202020204" pitchFamily="34" charset="0"/>
              <a:buChar char="•"/>
            </a:pPr>
            <a:r>
              <a:rPr lang="es-419" dirty="0">
                <a:solidFill>
                  <a:schemeClr val="tx1">
                    <a:lumMod val="75000"/>
                    <a:lumOff val="25000"/>
                  </a:schemeClr>
                </a:solidFill>
              </a:rPr>
              <a:t>Reconocer los principales tipos de IA.</a:t>
            </a:r>
          </a:p>
          <a:p>
            <a:pPr marL="571500" lvl="0" indent="-571500">
              <a:buFont typeface="Arial" panose="020B0604020202020204" pitchFamily="34" charset="0"/>
              <a:buChar char="•"/>
            </a:pPr>
            <a:r>
              <a:rPr lang="es-419" dirty="0">
                <a:solidFill>
                  <a:schemeClr val="tx1">
                    <a:lumMod val="75000"/>
                    <a:lumOff val="25000"/>
                  </a:schemeClr>
                </a:solidFill>
              </a:rPr>
              <a:t>Desarrollar pensamiento crítico sobre el uso responsable de herramientas de IA generativa.</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g25aa82eef33_0_1"/>
          <p:cNvSpPr txBox="1">
            <a:spLocks noGrp="1"/>
          </p:cNvSpPr>
          <p:nvPr>
            <p:ph type="body" idx="1"/>
          </p:nvPr>
        </p:nvSpPr>
        <p:spPr>
          <a:xfrm>
            <a:off x="1247775" y="1914226"/>
            <a:ext cx="15773400" cy="7220100"/>
          </a:xfrm>
          <a:prstGeom prst="rect">
            <a:avLst/>
          </a:prstGeom>
          <a:noFill/>
          <a:ln>
            <a:noFill/>
          </a:ln>
        </p:spPr>
        <p:txBody>
          <a:bodyPr spcFirstLastPara="1" wrap="square" lIns="137150" tIns="68550" rIns="137150" bIns="68550" anchor="ctr" anchorCtr="0">
            <a:noAutofit/>
          </a:bodyPr>
          <a:lstStyle/>
          <a:p>
            <a:pPr marL="571500" lvl="0" indent="-571500" algn="l" rtl="0">
              <a:lnSpc>
                <a:spcPct val="90000"/>
              </a:lnSpc>
              <a:spcBef>
                <a:spcPts val="1500"/>
              </a:spcBef>
              <a:spcAft>
                <a:spcPts val="0"/>
              </a:spcAft>
              <a:buSzPts val="3600"/>
              <a:buFont typeface="Arial" panose="020B0604020202020204" pitchFamily="34" charset="0"/>
              <a:buChar char="•"/>
            </a:pPr>
            <a:r>
              <a:rPr lang="es-419" dirty="0">
                <a:solidFill>
                  <a:schemeClr val="tx1">
                    <a:lumMod val="75000"/>
                    <a:lumOff val="25000"/>
                  </a:schemeClr>
                </a:solidFill>
              </a:rPr>
              <a:t>Comprender el paradigma de la inteligencia artificial (IA) y sus tipos.</a:t>
            </a:r>
          </a:p>
          <a:p>
            <a:pPr marL="571500" lvl="0" indent="-571500" algn="l" rtl="0">
              <a:lnSpc>
                <a:spcPct val="90000"/>
              </a:lnSpc>
              <a:spcBef>
                <a:spcPts val="1500"/>
              </a:spcBef>
              <a:spcAft>
                <a:spcPts val="0"/>
              </a:spcAft>
              <a:buSzPts val="3600"/>
              <a:buFont typeface="Arial" panose="020B0604020202020204" pitchFamily="34" charset="0"/>
              <a:buChar char="•"/>
            </a:pPr>
            <a:r>
              <a:rPr lang="es-419" dirty="0">
                <a:solidFill>
                  <a:schemeClr val="tx1">
                    <a:lumMod val="75000"/>
                    <a:lumOff val="25000"/>
                  </a:schemeClr>
                </a:solidFill>
              </a:rPr>
              <a:t>Reconocer el contexto e impacto de la IA generativa.</a:t>
            </a:r>
          </a:p>
          <a:p>
            <a:pPr marL="571500" lvl="0" indent="-571500" algn="l" rtl="0">
              <a:lnSpc>
                <a:spcPct val="90000"/>
              </a:lnSpc>
              <a:spcBef>
                <a:spcPts val="1500"/>
              </a:spcBef>
              <a:spcAft>
                <a:spcPts val="0"/>
              </a:spcAft>
              <a:buSzPts val="3600"/>
              <a:buFont typeface="Arial" panose="020B0604020202020204" pitchFamily="34" charset="0"/>
              <a:buChar char="•"/>
            </a:pPr>
            <a:r>
              <a:rPr lang="es-419" dirty="0">
                <a:solidFill>
                  <a:schemeClr val="tx1">
                    <a:lumMod val="75000"/>
                    <a:lumOff val="25000"/>
                  </a:schemeClr>
                </a:solidFill>
              </a:rPr>
              <a:t>Reconocer los principales tipos de IA generativa.</a:t>
            </a:r>
          </a:p>
          <a:p>
            <a:pPr marL="571500" lvl="0" indent="-571500" algn="l" rtl="0">
              <a:lnSpc>
                <a:spcPct val="90000"/>
              </a:lnSpc>
              <a:spcBef>
                <a:spcPts val="1500"/>
              </a:spcBef>
              <a:spcAft>
                <a:spcPts val="0"/>
              </a:spcAft>
              <a:buSzPts val="3600"/>
              <a:buFont typeface="Arial" panose="020B0604020202020204" pitchFamily="34" charset="0"/>
              <a:buChar char="•"/>
            </a:pPr>
            <a:r>
              <a:rPr lang="es-419" dirty="0">
                <a:solidFill>
                  <a:schemeClr val="tx1">
                    <a:lumMod val="75000"/>
                    <a:lumOff val="25000"/>
                  </a:schemeClr>
                </a:solidFill>
              </a:rPr>
              <a:t>Desarrollar pensamiento crítico sobre el uso responsable de herramientas de IA generativa en la práctica médica.</a:t>
            </a:r>
          </a:p>
        </p:txBody>
      </p:sp>
      <p:sp>
        <p:nvSpPr>
          <p:cNvPr id="53" name="Google Shape;53;g25aa82eef33_0_1"/>
          <p:cNvSpPr/>
          <p:nvPr/>
        </p:nvSpPr>
        <p:spPr>
          <a:xfrm>
            <a:off x="631770" y="654599"/>
            <a:ext cx="3483030" cy="82032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900"/>
              <a:buFont typeface="Arial"/>
              <a:buNone/>
            </a:pPr>
            <a:r>
              <a:rPr lang="en-US" sz="5000" b="1" i="0" u="none" strike="noStrike" cap="none" dirty="0" err="1">
                <a:solidFill>
                  <a:srgbClr val="C00000"/>
                </a:solidFill>
                <a:latin typeface="Arial"/>
                <a:ea typeface="Arial"/>
                <a:cs typeface="Arial"/>
                <a:sym typeface="Arial"/>
              </a:rPr>
              <a:t>Objetivos</a:t>
            </a:r>
            <a:endParaRPr sz="5000" b="1" i="0" u="none" strike="noStrike" cap="none" dirty="0">
              <a:solidFill>
                <a:srgbClr val="C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g25aa82eef33_0_7"/>
          <p:cNvSpPr txBox="1">
            <a:spLocks noGrp="1"/>
          </p:cNvSpPr>
          <p:nvPr>
            <p:ph type="body" idx="1"/>
          </p:nvPr>
        </p:nvSpPr>
        <p:spPr>
          <a:xfrm>
            <a:off x="1247775" y="3001108"/>
            <a:ext cx="15773400" cy="6133218"/>
          </a:xfrm>
          <a:prstGeom prst="rect">
            <a:avLst/>
          </a:prstGeom>
          <a:noFill/>
          <a:ln>
            <a:noFill/>
          </a:ln>
        </p:spPr>
        <p:txBody>
          <a:bodyPr spcFirstLastPara="1" wrap="square" lIns="137150" tIns="68550" rIns="137150" bIns="68550" anchor="t" anchorCtr="0">
            <a:noAutofit/>
          </a:bodyPr>
          <a:lstStyle/>
          <a:p>
            <a:pPr marL="742950" indent="-742950">
              <a:buFont typeface="+mj-lt"/>
              <a:buAutoNum type="arabicPeriod"/>
            </a:pPr>
            <a:r>
              <a:rPr lang="es-419" dirty="0">
                <a:solidFill>
                  <a:schemeClr val="tx1">
                    <a:lumMod val="75000"/>
                    <a:lumOff val="25000"/>
                  </a:schemeClr>
                </a:solidFill>
              </a:rPr>
              <a:t>Introducción a la inteligencia artificial generativa </a:t>
            </a:r>
          </a:p>
          <a:p>
            <a:pPr marL="1200150" lvl="1" indent="-742950">
              <a:buFont typeface="Arial" panose="020B0604020202020204" pitchFamily="34" charset="0"/>
              <a:buChar char="•"/>
            </a:pPr>
            <a:r>
              <a:rPr lang="es-PE" dirty="0">
                <a:solidFill>
                  <a:schemeClr val="tx1">
                    <a:lumMod val="75000"/>
                    <a:lumOff val="25000"/>
                  </a:schemeClr>
                </a:solidFill>
              </a:rPr>
              <a:t>Definición y evolución de la inteligencia artificial (IA)</a:t>
            </a:r>
          </a:p>
          <a:p>
            <a:pPr marL="1200150" lvl="1" indent="-742950">
              <a:buFont typeface="Arial" panose="020B0604020202020204" pitchFamily="34" charset="0"/>
              <a:buChar char="•"/>
            </a:pPr>
            <a:r>
              <a:rPr lang="es-PE" dirty="0">
                <a:solidFill>
                  <a:schemeClr val="tx1">
                    <a:lumMod val="75000"/>
                    <a:lumOff val="25000"/>
                  </a:schemeClr>
                </a:solidFill>
              </a:rPr>
              <a:t>Diferencias entre IA tradicional y generativa</a:t>
            </a:r>
          </a:p>
          <a:p>
            <a:pPr marL="1200150" lvl="1" indent="-742950">
              <a:buFont typeface="Arial" panose="020B0604020202020204" pitchFamily="34" charset="0"/>
              <a:buChar char="•"/>
            </a:pPr>
            <a:r>
              <a:rPr lang="es-PE" dirty="0">
                <a:solidFill>
                  <a:schemeClr val="tx1">
                    <a:lumMod val="75000"/>
                    <a:lumOff val="25000"/>
                  </a:schemeClr>
                </a:solidFill>
              </a:rPr>
              <a:t>Relevancia de la IA generativa en el contexto médico y educativo.</a:t>
            </a:r>
            <a:endParaRPr lang="es-419" dirty="0">
              <a:solidFill>
                <a:schemeClr val="tx1">
                  <a:lumMod val="75000"/>
                  <a:lumOff val="25000"/>
                </a:schemeClr>
              </a:solidFill>
            </a:endParaRPr>
          </a:p>
          <a:p>
            <a:pPr marL="742950" indent="-742950">
              <a:buFont typeface="+mj-lt"/>
              <a:buAutoNum type="arabicPeriod"/>
            </a:pPr>
            <a:r>
              <a:rPr lang="es-419" dirty="0">
                <a:solidFill>
                  <a:schemeClr val="tx1">
                    <a:lumMod val="75000"/>
                    <a:lumOff val="25000"/>
                  </a:schemeClr>
                </a:solidFill>
              </a:rPr>
              <a:t>Principios fundamentales de la inteligencia artificial generativa</a:t>
            </a:r>
          </a:p>
          <a:p>
            <a:pPr marL="1200150" lvl="1" indent="-742950">
              <a:buFont typeface="Arial" panose="020B0604020202020204" pitchFamily="34" charset="0"/>
              <a:buChar char="•"/>
            </a:pPr>
            <a:r>
              <a:rPr lang="es-PE" dirty="0">
                <a:solidFill>
                  <a:schemeClr val="tx1">
                    <a:lumMod val="75000"/>
                    <a:lumOff val="25000"/>
                  </a:schemeClr>
                </a:solidFill>
              </a:rPr>
              <a:t>Algoritmos generativos, redes neuronales profundas, aprendizaje supervisado y no supervisado.</a:t>
            </a:r>
            <a:endParaRPr dirty="0">
              <a:solidFill>
                <a:schemeClr val="tx1">
                  <a:lumMod val="75000"/>
                  <a:lumOff val="25000"/>
                </a:schemeClr>
              </a:solidFill>
            </a:endParaRPr>
          </a:p>
        </p:txBody>
      </p:sp>
      <p:sp>
        <p:nvSpPr>
          <p:cNvPr id="60" name="Google Shape;60;g25aa82eef33_0_7"/>
          <p:cNvSpPr/>
          <p:nvPr/>
        </p:nvSpPr>
        <p:spPr>
          <a:xfrm>
            <a:off x="631780" y="654600"/>
            <a:ext cx="5250900" cy="692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900"/>
              <a:buFont typeface="Arial"/>
              <a:buNone/>
            </a:pPr>
            <a:r>
              <a:rPr lang="en-US" sz="5000" b="1" i="0" u="none" strike="noStrike" cap="none">
                <a:solidFill>
                  <a:srgbClr val="C00000"/>
                </a:solidFill>
                <a:latin typeface="Arial"/>
                <a:ea typeface="Arial"/>
                <a:cs typeface="Arial"/>
                <a:sym typeface="Arial"/>
              </a:rPr>
              <a:t>Transformación</a:t>
            </a:r>
            <a:endParaRPr sz="5000" b="1" i="0" u="none" strike="noStrike" cap="none">
              <a:solidFill>
                <a:srgbClr val="C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g25aa82eef33_0_7"/>
          <p:cNvSpPr txBox="1">
            <a:spLocks noGrp="1"/>
          </p:cNvSpPr>
          <p:nvPr>
            <p:ph type="body" idx="1"/>
          </p:nvPr>
        </p:nvSpPr>
        <p:spPr>
          <a:xfrm>
            <a:off x="1247775" y="1527908"/>
            <a:ext cx="15773400" cy="7559526"/>
          </a:xfrm>
          <a:prstGeom prst="rect">
            <a:avLst/>
          </a:prstGeom>
          <a:noFill/>
          <a:ln>
            <a:noFill/>
          </a:ln>
        </p:spPr>
        <p:txBody>
          <a:bodyPr spcFirstLastPara="1" wrap="square" lIns="137150" tIns="68550" rIns="137150" bIns="68550" anchor="t" anchorCtr="0">
            <a:noAutofit/>
          </a:bodyPr>
          <a:lstStyle/>
          <a:p>
            <a:pPr marL="742950" lvl="0" indent="-742950" algn="l" rtl="0">
              <a:lnSpc>
                <a:spcPct val="90000"/>
              </a:lnSpc>
              <a:spcBef>
                <a:spcPts val="1500"/>
              </a:spcBef>
              <a:spcAft>
                <a:spcPts val="0"/>
              </a:spcAft>
              <a:buSzPts val="3600"/>
              <a:buAutoNum type="arabicPeriod" startAt="3"/>
            </a:pPr>
            <a:r>
              <a:rPr lang="es-PE" dirty="0">
                <a:solidFill>
                  <a:schemeClr val="tx1">
                    <a:lumMod val="75000"/>
                    <a:lumOff val="25000"/>
                  </a:schemeClr>
                </a:solidFill>
              </a:rPr>
              <a:t>Tipos principales de IA generativa y sus aplicaciones</a:t>
            </a:r>
            <a:endParaRPr lang="es-419" dirty="0">
              <a:solidFill>
                <a:schemeClr val="tx1">
                  <a:lumMod val="75000"/>
                  <a:lumOff val="25000"/>
                </a:schemeClr>
              </a:solidFill>
            </a:endParaRPr>
          </a:p>
          <a:p>
            <a:pPr marL="1200150" lvl="1" indent="-742950">
              <a:spcBef>
                <a:spcPts val="1500"/>
              </a:spcBef>
              <a:buSzPts val="3600"/>
              <a:buFont typeface="Arial" panose="020B0604020202020204" pitchFamily="34" charset="0"/>
              <a:buChar char="•"/>
            </a:pPr>
            <a:r>
              <a:rPr lang="es-PE" dirty="0">
                <a:solidFill>
                  <a:schemeClr val="tx1">
                    <a:lumMod val="75000"/>
                    <a:lumOff val="25000"/>
                  </a:schemeClr>
                </a:solidFill>
              </a:rPr>
              <a:t>Modelos de texto: generación de resúmenes, traducción, redacción automatizada de informes clínicos.</a:t>
            </a:r>
          </a:p>
          <a:p>
            <a:pPr marL="1200150" lvl="1" indent="-742950">
              <a:spcBef>
                <a:spcPts val="1500"/>
              </a:spcBef>
              <a:buSzPts val="3600"/>
              <a:buFont typeface="Arial" panose="020B0604020202020204" pitchFamily="34" charset="0"/>
              <a:buChar char="•"/>
            </a:pPr>
            <a:r>
              <a:rPr lang="es-PE" dirty="0">
                <a:solidFill>
                  <a:schemeClr val="tx1">
                    <a:lumMod val="75000"/>
                    <a:lumOff val="25000"/>
                  </a:schemeClr>
                </a:solidFill>
              </a:rPr>
              <a:t>Modelos de imagen: generación de imágenes médicas simuladas, apoyo en diagnóstico.</a:t>
            </a:r>
          </a:p>
          <a:p>
            <a:pPr marL="1200150" lvl="1" indent="-742950">
              <a:spcBef>
                <a:spcPts val="1500"/>
              </a:spcBef>
              <a:buSzPts val="3600"/>
              <a:buFont typeface="Arial" panose="020B0604020202020204" pitchFamily="34" charset="0"/>
              <a:buChar char="•"/>
            </a:pPr>
            <a:r>
              <a:rPr lang="es-PE" dirty="0">
                <a:solidFill>
                  <a:schemeClr val="tx1">
                    <a:lumMod val="75000"/>
                    <a:lumOff val="25000"/>
                  </a:schemeClr>
                </a:solidFill>
              </a:rPr>
              <a:t>Modelos de audio: generación de notas clínicas por dictado, asistentes virtuales para pacientes.</a:t>
            </a:r>
          </a:p>
          <a:p>
            <a:pPr marL="742950" lvl="0" indent="-742950" algn="l" rtl="0">
              <a:lnSpc>
                <a:spcPct val="90000"/>
              </a:lnSpc>
              <a:spcBef>
                <a:spcPts val="1500"/>
              </a:spcBef>
              <a:spcAft>
                <a:spcPts val="0"/>
              </a:spcAft>
              <a:buSzPts val="3600"/>
              <a:buAutoNum type="arabicPeriod" startAt="3"/>
            </a:pPr>
            <a:r>
              <a:rPr lang="es-PE" dirty="0">
                <a:solidFill>
                  <a:schemeClr val="tx1">
                    <a:lumMod val="75000"/>
                    <a:lumOff val="25000"/>
                  </a:schemeClr>
                </a:solidFill>
              </a:rPr>
              <a:t>Usos actuales en medicina y educación</a:t>
            </a:r>
            <a:endParaRPr lang="es-419" dirty="0">
              <a:solidFill>
                <a:schemeClr val="tx1">
                  <a:lumMod val="75000"/>
                  <a:lumOff val="25000"/>
                </a:schemeClr>
              </a:solidFill>
            </a:endParaRPr>
          </a:p>
          <a:p>
            <a:pPr marL="1200150" lvl="1" indent="-742950">
              <a:spcBef>
                <a:spcPts val="1500"/>
              </a:spcBef>
              <a:buSzPts val="3600"/>
              <a:buFont typeface="Arial" panose="020B0604020202020204" pitchFamily="34" charset="0"/>
              <a:buChar char="•"/>
            </a:pPr>
            <a:r>
              <a:rPr lang="es-PE" dirty="0">
                <a:solidFill>
                  <a:schemeClr val="tx1">
                    <a:lumMod val="75000"/>
                    <a:lumOff val="25000"/>
                  </a:schemeClr>
                </a:solidFill>
              </a:rPr>
              <a:t>Apoyo al aprendizaje autónomo, simulación de casos clínicos, generación de materiales didácticos personalizados, herramientas para mejorar la comunicación médico-paciente.</a:t>
            </a:r>
          </a:p>
          <a:p>
            <a:pPr marL="742950" lvl="0" indent="-742950">
              <a:buFont typeface="+mj-lt"/>
              <a:buAutoNum type="arabicPeriod" startAt="5"/>
            </a:pPr>
            <a:r>
              <a:rPr lang="es-PE" dirty="0">
                <a:solidFill>
                  <a:schemeClr val="tx1">
                    <a:lumMod val="75000"/>
                    <a:lumOff val="25000"/>
                  </a:schemeClr>
                </a:solidFill>
              </a:rPr>
              <a:t>Riesgos y limitaciones del uso de IA generativa</a:t>
            </a:r>
            <a:endParaRPr lang="es-419" dirty="0">
              <a:solidFill>
                <a:schemeClr val="tx1">
                  <a:lumMod val="75000"/>
                  <a:lumOff val="25000"/>
                </a:schemeClr>
              </a:solidFill>
            </a:endParaRPr>
          </a:p>
          <a:p>
            <a:pPr marL="1200150" lvl="1" indent="-742950">
              <a:spcBef>
                <a:spcPts val="1500"/>
              </a:spcBef>
              <a:buSzPts val="3600"/>
              <a:buFont typeface="Arial" panose="020B0604020202020204" pitchFamily="34" charset="0"/>
              <a:buChar char="•"/>
            </a:pPr>
            <a:r>
              <a:rPr lang="es-PE" dirty="0">
                <a:solidFill>
                  <a:schemeClr val="tx1">
                    <a:lumMod val="75000"/>
                    <a:lumOff val="25000"/>
                  </a:schemeClr>
                </a:solidFill>
              </a:rPr>
              <a:t>Alucinaciones de modelos, sesgos en los datos de entrenamiento, pérdida de habilidades humanas esenciales, dependencia tecnológica.</a:t>
            </a:r>
            <a:r>
              <a:rPr lang="es-419" dirty="0">
                <a:solidFill>
                  <a:schemeClr val="tx1">
                    <a:lumMod val="75000"/>
                    <a:lumOff val="25000"/>
                  </a:schemeClr>
                </a:solidFill>
              </a:rPr>
              <a:t> </a:t>
            </a:r>
          </a:p>
          <a:p>
            <a:pPr marL="1200150" lvl="1" indent="-742950">
              <a:spcBef>
                <a:spcPts val="1500"/>
              </a:spcBef>
              <a:buSzPts val="3600"/>
              <a:buFont typeface="Arial" panose="020B0604020202020204" pitchFamily="34" charset="0"/>
              <a:buChar char="•"/>
            </a:pPr>
            <a:endParaRPr dirty="0">
              <a:solidFill>
                <a:schemeClr val="tx1">
                  <a:lumMod val="75000"/>
                  <a:lumOff val="25000"/>
                </a:schemeClr>
              </a:solidFill>
            </a:endParaRPr>
          </a:p>
        </p:txBody>
      </p:sp>
      <p:sp>
        <p:nvSpPr>
          <p:cNvPr id="60" name="Google Shape;60;g25aa82eef33_0_7"/>
          <p:cNvSpPr/>
          <p:nvPr/>
        </p:nvSpPr>
        <p:spPr>
          <a:xfrm>
            <a:off x="631780" y="654600"/>
            <a:ext cx="5250900" cy="692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900"/>
              <a:buFont typeface="Arial"/>
              <a:buNone/>
            </a:pPr>
            <a:r>
              <a:rPr lang="en-US" sz="5000" b="1" i="0" u="none" strike="noStrike" cap="none">
                <a:solidFill>
                  <a:srgbClr val="C00000"/>
                </a:solidFill>
                <a:latin typeface="Arial"/>
                <a:ea typeface="Arial"/>
                <a:cs typeface="Arial"/>
                <a:sym typeface="Arial"/>
              </a:rPr>
              <a:t>Transformación</a:t>
            </a:r>
            <a:endParaRPr sz="5000" b="1" i="0" u="none" strike="noStrike" cap="none">
              <a:solidFill>
                <a:srgbClr val="C00000"/>
              </a:solidFill>
              <a:latin typeface="Arial"/>
              <a:ea typeface="Arial"/>
              <a:cs typeface="Arial"/>
              <a:sym typeface="Arial"/>
            </a:endParaRPr>
          </a:p>
        </p:txBody>
      </p:sp>
    </p:spTree>
    <p:extLst>
      <p:ext uri="{BB962C8B-B14F-4D97-AF65-F5344CB8AC3E}">
        <p14:creationId xmlns:p14="http://schemas.microsoft.com/office/powerpoint/2010/main" val="2638026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8A2834-7BFC-98C2-FD66-EC2DA67C2B3D}"/>
              </a:ext>
            </a:extLst>
          </p:cNvPr>
          <p:cNvSpPr>
            <a:spLocks noGrp="1"/>
          </p:cNvSpPr>
          <p:nvPr>
            <p:ph type="title"/>
          </p:nvPr>
        </p:nvSpPr>
        <p:spPr>
          <a:xfrm>
            <a:off x="4163484" y="280304"/>
            <a:ext cx="10443108" cy="1738800"/>
          </a:xfrm>
        </p:spPr>
        <p:txBody>
          <a:bodyPr spcFirstLastPara="1" vert="horz" wrap="square" lIns="137160" tIns="68580" rIns="137160" bIns="68580" rtlCol="0" anchor="ctr" anchorCtr="0">
            <a:normAutofit/>
          </a:bodyPr>
          <a:lstStyle/>
          <a:p>
            <a:r>
              <a:rPr lang="es-PE" sz="6000" kern="1200" dirty="0">
                <a:solidFill>
                  <a:schemeClr val="tx1"/>
                </a:solidFill>
                <a:latin typeface="+mj-lt"/>
                <a:ea typeface="+mj-ea"/>
                <a:cs typeface="+mj-cs"/>
              </a:rPr>
              <a:t>Paradigmas en la Ciencia</a:t>
            </a:r>
          </a:p>
        </p:txBody>
      </p:sp>
      <p:pic>
        <p:nvPicPr>
          <p:cNvPr id="5" name="Imagen 4" descr="Diagrama&#10;&#10;El contenido generado por IA puede ser incorrecto.">
            <a:extLst>
              <a:ext uri="{FF2B5EF4-FFF2-40B4-BE49-F238E27FC236}">
                <a16:creationId xmlns:a16="http://schemas.microsoft.com/office/drawing/2014/main" id="{7F293AC9-5DF0-60E6-8493-1B479212D8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2003" y="2415815"/>
            <a:ext cx="15406070" cy="6778671"/>
          </a:xfrm>
          <a:prstGeom prst="rect">
            <a:avLst/>
          </a:prstGeom>
        </p:spPr>
      </p:pic>
      <p:sp>
        <p:nvSpPr>
          <p:cNvPr id="9" name="CuadroTexto 8">
            <a:extLst>
              <a:ext uri="{FF2B5EF4-FFF2-40B4-BE49-F238E27FC236}">
                <a16:creationId xmlns:a16="http://schemas.microsoft.com/office/drawing/2014/main" id="{14DA5804-D64B-E412-C7FC-C2C2BD974EC3}"/>
              </a:ext>
            </a:extLst>
          </p:cNvPr>
          <p:cNvSpPr txBox="1"/>
          <p:nvPr/>
        </p:nvSpPr>
        <p:spPr>
          <a:xfrm>
            <a:off x="443135" y="9591198"/>
            <a:ext cx="6972078" cy="415498"/>
          </a:xfrm>
          <a:prstGeom prst="rect">
            <a:avLst/>
          </a:prstGeom>
          <a:noFill/>
        </p:spPr>
        <p:txBody>
          <a:bodyPr wrap="square">
            <a:spAutoFit/>
          </a:bodyPr>
          <a:lstStyle/>
          <a:p>
            <a:r>
              <a:rPr lang="es-ES" sz="2100" dirty="0">
                <a:solidFill>
                  <a:schemeClr val="tx1"/>
                </a:solidFill>
                <a:latin typeface="-apple-system"/>
              </a:rPr>
              <a:t>Gabriel R Schleder </a:t>
            </a:r>
            <a:r>
              <a:rPr lang="es-ES" sz="2100" i="1" dirty="0">
                <a:solidFill>
                  <a:schemeClr val="tx1"/>
                </a:solidFill>
                <a:latin typeface="-apple-system"/>
              </a:rPr>
              <a:t>et al</a:t>
            </a:r>
            <a:r>
              <a:rPr lang="es-ES" sz="2100" dirty="0">
                <a:solidFill>
                  <a:schemeClr val="tx1"/>
                </a:solidFill>
                <a:latin typeface="-apple-system"/>
              </a:rPr>
              <a:t> 2019 </a:t>
            </a:r>
            <a:r>
              <a:rPr lang="es-ES" sz="2100" i="1" dirty="0">
                <a:solidFill>
                  <a:schemeClr val="tx1"/>
                </a:solidFill>
                <a:latin typeface="-apple-system"/>
              </a:rPr>
              <a:t>J. </a:t>
            </a:r>
            <a:r>
              <a:rPr lang="es-ES" sz="2100" i="1" dirty="0" err="1">
                <a:solidFill>
                  <a:schemeClr val="tx1"/>
                </a:solidFill>
                <a:latin typeface="-apple-system"/>
              </a:rPr>
              <a:t>Phys</a:t>
            </a:r>
            <a:r>
              <a:rPr lang="es-ES" sz="2100" i="1" dirty="0">
                <a:solidFill>
                  <a:schemeClr val="tx1"/>
                </a:solidFill>
                <a:latin typeface="-apple-system"/>
              </a:rPr>
              <a:t>. Mater.</a:t>
            </a:r>
            <a:r>
              <a:rPr lang="es-ES" sz="2100" dirty="0">
                <a:solidFill>
                  <a:schemeClr val="tx1"/>
                </a:solidFill>
                <a:latin typeface="-apple-system"/>
              </a:rPr>
              <a:t> </a:t>
            </a:r>
            <a:r>
              <a:rPr lang="es-ES" sz="2100" b="1" dirty="0">
                <a:solidFill>
                  <a:schemeClr val="tx1"/>
                </a:solidFill>
                <a:latin typeface="-apple-system"/>
              </a:rPr>
              <a:t>2</a:t>
            </a:r>
            <a:r>
              <a:rPr lang="es-ES" sz="2100" dirty="0">
                <a:solidFill>
                  <a:schemeClr val="tx1"/>
                </a:solidFill>
                <a:latin typeface="-apple-system"/>
              </a:rPr>
              <a:t> 032001</a:t>
            </a:r>
            <a:endParaRPr lang="es-PE" sz="2100" dirty="0">
              <a:solidFill>
                <a:schemeClr val="tx1"/>
              </a:solidFill>
            </a:endParaRPr>
          </a:p>
        </p:txBody>
      </p:sp>
    </p:spTree>
    <p:extLst>
      <p:ext uri="{BB962C8B-B14F-4D97-AF65-F5344CB8AC3E}">
        <p14:creationId xmlns:p14="http://schemas.microsoft.com/office/powerpoint/2010/main" val="8070537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64830E1D-B266-3232-95E8-065F3AD9101E}"/>
              </a:ext>
            </a:extLst>
          </p:cNvPr>
          <p:cNvSpPr>
            <a:spLocks noGrp="1"/>
          </p:cNvSpPr>
          <p:nvPr>
            <p:ph type="title"/>
          </p:nvPr>
        </p:nvSpPr>
        <p:spPr>
          <a:xfrm>
            <a:off x="1662370" y="280303"/>
            <a:ext cx="14782291" cy="1977121"/>
          </a:xfrm>
        </p:spPr>
        <p:txBody>
          <a:bodyPr spcFirstLastPara="1" vert="horz" wrap="square" lIns="137160" tIns="68580" rIns="137160" bIns="68580" rtlCol="0" anchor="ctr" anchorCtr="0">
            <a:normAutofit/>
          </a:bodyPr>
          <a:lstStyle/>
          <a:p>
            <a:pPr algn="ctr"/>
            <a:r>
              <a:rPr lang="es-PE" sz="6000" kern="1200" dirty="0">
                <a:solidFill>
                  <a:schemeClr val="tx1"/>
                </a:solidFill>
                <a:latin typeface="+mj-lt"/>
                <a:ea typeface="+mj-ea"/>
                <a:cs typeface="+mj-cs"/>
              </a:rPr>
              <a:t>¿Cómo trabaja el </a:t>
            </a:r>
            <a:r>
              <a:rPr lang="es-PE" sz="6000" kern="1200" dirty="0">
                <a:solidFill>
                  <a:srgbClr val="00B050"/>
                </a:solidFill>
                <a:latin typeface="+mj-lt"/>
                <a:ea typeface="+mj-ea"/>
                <a:cs typeface="+mj-cs"/>
              </a:rPr>
              <a:t>aprendizaje</a:t>
            </a:r>
            <a:r>
              <a:rPr lang="es-PE" sz="6000" kern="1200" dirty="0">
                <a:solidFill>
                  <a:schemeClr val="tx1"/>
                </a:solidFill>
                <a:latin typeface="+mj-lt"/>
                <a:ea typeface="+mj-ea"/>
                <a:cs typeface="+mj-cs"/>
              </a:rPr>
              <a:t> </a:t>
            </a:r>
            <a:r>
              <a:rPr lang="es-PE" sz="6000" kern="1200" dirty="0">
                <a:solidFill>
                  <a:srgbClr val="FF0000"/>
                </a:solidFill>
                <a:latin typeface="+mj-lt"/>
                <a:ea typeface="+mj-ea"/>
                <a:cs typeface="+mj-cs"/>
              </a:rPr>
              <a:t>automático</a:t>
            </a:r>
            <a:r>
              <a:rPr lang="es-PE" sz="6000" kern="1200" dirty="0">
                <a:solidFill>
                  <a:schemeClr val="tx1"/>
                </a:solidFill>
                <a:latin typeface="+mj-lt"/>
                <a:ea typeface="+mj-ea"/>
                <a:cs typeface="+mj-cs"/>
              </a:rPr>
              <a:t>?</a:t>
            </a:r>
          </a:p>
        </p:txBody>
      </p:sp>
      <p:pic>
        <p:nvPicPr>
          <p:cNvPr id="5" name="Picture 2">
            <a:extLst>
              <a:ext uri="{FF2B5EF4-FFF2-40B4-BE49-F238E27FC236}">
                <a16:creationId xmlns:a16="http://schemas.microsoft.com/office/drawing/2014/main" id="{86B1EACA-90DC-30DA-78F0-2CD13AE3BF6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34356" y="2871731"/>
            <a:ext cx="14461875" cy="5929369"/>
          </a:xfrm>
          <a:prstGeom prst="rect">
            <a:avLst/>
          </a:prstGeom>
          <a:noFill/>
          <a:extLst>
            <a:ext uri="{909E8E84-426E-40DD-AFC4-6F175D3DCCD1}">
              <a14:hiddenFill xmlns:a14="http://schemas.microsoft.com/office/drawing/2010/main">
                <a:solidFill>
                  <a:srgbClr val="FFFFFF"/>
                </a:solidFill>
              </a14:hiddenFill>
            </a:ext>
          </a:extLst>
        </p:spPr>
      </p:pic>
      <p:sp>
        <p:nvSpPr>
          <p:cNvPr id="6" name="CuadroTexto 5">
            <a:extLst>
              <a:ext uri="{FF2B5EF4-FFF2-40B4-BE49-F238E27FC236}">
                <a16:creationId xmlns:a16="http://schemas.microsoft.com/office/drawing/2014/main" id="{03AD059A-C321-4507-8FBC-C131828281C3}"/>
              </a:ext>
            </a:extLst>
          </p:cNvPr>
          <p:cNvSpPr txBox="1"/>
          <p:nvPr/>
        </p:nvSpPr>
        <p:spPr>
          <a:xfrm>
            <a:off x="443135" y="9591198"/>
            <a:ext cx="6972078" cy="415498"/>
          </a:xfrm>
          <a:prstGeom prst="rect">
            <a:avLst/>
          </a:prstGeom>
          <a:noFill/>
        </p:spPr>
        <p:txBody>
          <a:bodyPr wrap="square">
            <a:spAutoFit/>
          </a:bodyPr>
          <a:lstStyle/>
          <a:p>
            <a:r>
              <a:rPr lang="en-US" sz="2100" dirty="0">
                <a:solidFill>
                  <a:schemeClr val="tx1"/>
                </a:solidFill>
              </a:rPr>
              <a:t>F. Chollet: Deep learning with python (2019)</a:t>
            </a:r>
            <a:endParaRPr lang="es-PE" sz="2100" dirty="0">
              <a:solidFill>
                <a:schemeClr val="tx1"/>
              </a:solidFill>
            </a:endParaRPr>
          </a:p>
        </p:txBody>
      </p:sp>
      <p:sp>
        <p:nvSpPr>
          <p:cNvPr id="7" name="Rectángulo 6">
            <a:extLst>
              <a:ext uri="{FF2B5EF4-FFF2-40B4-BE49-F238E27FC236}">
                <a16:creationId xmlns:a16="http://schemas.microsoft.com/office/drawing/2014/main" id="{671BE101-241C-98D1-36D5-CE74F7D24206}"/>
              </a:ext>
            </a:extLst>
          </p:cNvPr>
          <p:cNvSpPr/>
          <p:nvPr/>
        </p:nvSpPr>
        <p:spPr>
          <a:xfrm>
            <a:off x="9506857" y="2257424"/>
            <a:ext cx="7189374" cy="722040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3883460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D0D6D4-2A62-A421-DE1E-13A03BA72130}"/>
            </a:ext>
          </a:extLst>
        </p:cNvPr>
        <p:cNvGrpSpPr/>
        <p:nvPr/>
      </p:nvGrpSpPr>
      <p:grpSpPr>
        <a:xfrm>
          <a:off x="0" y="0"/>
          <a:ext cx="0" cy="0"/>
          <a:chOff x="0" y="0"/>
          <a:chExt cx="0" cy="0"/>
        </a:xfrm>
      </p:grpSpPr>
      <p:sp>
        <p:nvSpPr>
          <p:cNvPr id="4" name="Título 1">
            <a:extLst>
              <a:ext uri="{FF2B5EF4-FFF2-40B4-BE49-F238E27FC236}">
                <a16:creationId xmlns:a16="http://schemas.microsoft.com/office/drawing/2014/main" id="{84BA45B4-8680-17EE-2399-D9A7C491C013}"/>
              </a:ext>
            </a:extLst>
          </p:cNvPr>
          <p:cNvSpPr>
            <a:spLocks noGrp="1"/>
          </p:cNvSpPr>
          <p:nvPr>
            <p:ph type="title"/>
          </p:nvPr>
        </p:nvSpPr>
        <p:spPr>
          <a:xfrm>
            <a:off x="1371600" y="2509153"/>
            <a:ext cx="4986337" cy="5006072"/>
          </a:xfrm>
        </p:spPr>
        <p:txBody>
          <a:bodyPr spcFirstLastPara="1" vert="horz" wrap="square" lIns="137160" tIns="68580" rIns="137160" bIns="68580" rtlCol="0" anchor="ctr" anchorCtr="0">
            <a:normAutofit/>
          </a:bodyPr>
          <a:lstStyle/>
          <a:p>
            <a:pPr algn="ctr"/>
            <a:r>
              <a:rPr lang="es-PE" sz="8000" kern="1200" dirty="0">
                <a:solidFill>
                  <a:schemeClr val="tx1"/>
                </a:solidFill>
                <a:latin typeface="Univers" panose="020B0503020202020204" pitchFamily="34" charset="0"/>
                <a:ea typeface="+mj-ea"/>
                <a:cs typeface="+mj-cs"/>
              </a:rPr>
              <a:t>El </a:t>
            </a:r>
            <a:r>
              <a:rPr lang="es-PE" sz="8000" kern="1200" dirty="0">
                <a:solidFill>
                  <a:srgbClr val="00B050"/>
                </a:solidFill>
                <a:latin typeface="Univers" panose="020B0503020202020204" pitchFamily="34" charset="0"/>
                <a:ea typeface="+mj-ea"/>
                <a:cs typeface="+mj-cs"/>
              </a:rPr>
              <a:t>universo</a:t>
            </a:r>
            <a:r>
              <a:rPr lang="es-PE" sz="8000" kern="1200" dirty="0">
                <a:solidFill>
                  <a:schemeClr val="tx1"/>
                </a:solidFill>
                <a:latin typeface="Univers" panose="020B0503020202020204" pitchFamily="34" charset="0"/>
                <a:ea typeface="+mj-ea"/>
                <a:cs typeface="+mj-cs"/>
              </a:rPr>
              <a:t> de la IA</a:t>
            </a:r>
          </a:p>
        </p:txBody>
      </p:sp>
      <p:pic>
        <p:nvPicPr>
          <p:cNvPr id="3" name="Imagen 2" descr="Diagrama&#10;&#10;El contenido generado por IA puede ser incorrecto.">
            <a:extLst>
              <a:ext uri="{FF2B5EF4-FFF2-40B4-BE49-F238E27FC236}">
                <a16:creationId xmlns:a16="http://schemas.microsoft.com/office/drawing/2014/main" id="{BEA2EC3D-6106-9984-BC87-D636842061DF}"/>
              </a:ext>
            </a:extLst>
          </p:cNvPr>
          <p:cNvPicPr>
            <a:picLocks noChangeAspect="1"/>
          </p:cNvPicPr>
          <p:nvPr/>
        </p:nvPicPr>
        <p:blipFill>
          <a:blip r:embed="rId3"/>
          <a:srcRect t="13298"/>
          <a:stretch>
            <a:fillRect/>
          </a:stretch>
        </p:blipFill>
        <p:spPr>
          <a:xfrm>
            <a:off x="7586665" y="561975"/>
            <a:ext cx="8994404" cy="9163049"/>
          </a:xfrm>
          <a:prstGeom prst="rect">
            <a:avLst/>
          </a:prstGeom>
        </p:spPr>
      </p:pic>
    </p:spTree>
    <p:extLst>
      <p:ext uri="{BB962C8B-B14F-4D97-AF65-F5344CB8AC3E}">
        <p14:creationId xmlns:p14="http://schemas.microsoft.com/office/powerpoint/2010/main" val="456813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F0925E-83DF-89A6-7048-A857126FCD22}"/>
            </a:ext>
          </a:extLst>
        </p:cNvPr>
        <p:cNvGrpSpPr/>
        <p:nvPr/>
      </p:nvGrpSpPr>
      <p:grpSpPr>
        <a:xfrm>
          <a:off x="0" y="0"/>
          <a:ext cx="0" cy="0"/>
          <a:chOff x="0" y="0"/>
          <a:chExt cx="0" cy="0"/>
        </a:xfrm>
      </p:grpSpPr>
      <p:pic>
        <p:nvPicPr>
          <p:cNvPr id="3" name="Imagen 2" descr="Diagrama, Dibujo de ingeniería&#10;&#10;El contenido generado por IA puede ser incorrecto.">
            <a:extLst>
              <a:ext uri="{FF2B5EF4-FFF2-40B4-BE49-F238E27FC236}">
                <a16:creationId xmlns:a16="http://schemas.microsoft.com/office/drawing/2014/main" id="{EE5857B5-B5DB-CB8A-37FD-C60EF9FB7E25}"/>
              </a:ext>
            </a:extLst>
          </p:cNvPr>
          <p:cNvPicPr>
            <a:picLocks noChangeAspect="1"/>
          </p:cNvPicPr>
          <p:nvPr/>
        </p:nvPicPr>
        <p:blipFill>
          <a:blip r:embed="rId2"/>
          <a:stretch>
            <a:fillRect/>
          </a:stretch>
        </p:blipFill>
        <p:spPr>
          <a:xfrm>
            <a:off x="1847395" y="2394857"/>
            <a:ext cx="14278547" cy="6781799"/>
          </a:xfrm>
          <a:prstGeom prst="rect">
            <a:avLst/>
          </a:prstGeom>
        </p:spPr>
      </p:pic>
      <p:sp>
        <p:nvSpPr>
          <p:cNvPr id="4" name="Título 1">
            <a:extLst>
              <a:ext uri="{FF2B5EF4-FFF2-40B4-BE49-F238E27FC236}">
                <a16:creationId xmlns:a16="http://schemas.microsoft.com/office/drawing/2014/main" id="{9543AB34-A86F-A4BD-C2D5-712848EA65AD}"/>
              </a:ext>
            </a:extLst>
          </p:cNvPr>
          <p:cNvSpPr>
            <a:spLocks noGrp="1"/>
          </p:cNvSpPr>
          <p:nvPr>
            <p:ph type="title"/>
          </p:nvPr>
        </p:nvSpPr>
        <p:spPr>
          <a:xfrm>
            <a:off x="1662370" y="280303"/>
            <a:ext cx="14782291" cy="1977121"/>
          </a:xfrm>
        </p:spPr>
        <p:txBody>
          <a:bodyPr spcFirstLastPara="1" vert="horz" wrap="square" lIns="137160" tIns="68580" rIns="137160" bIns="68580" rtlCol="0" anchor="ctr" anchorCtr="0">
            <a:normAutofit/>
          </a:bodyPr>
          <a:lstStyle/>
          <a:p>
            <a:pPr algn="ctr"/>
            <a:r>
              <a:rPr lang="es-PE" sz="6000" kern="1200" dirty="0">
                <a:solidFill>
                  <a:schemeClr val="tx1"/>
                </a:solidFill>
                <a:latin typeface="+mj-lt"/>
                <a:ea typeface="+mj-ea"/>
                <a:cs typeface="+mj-cs"/>
              </a:rPr>
              <a:t>¿Cómo trabaja un </a:t>
            </a:r>
            <a:r>
              <a:rPr lang="es-PE" sz="6000" kern="1200" dirty="0">
                <a:solidFill>
                  <a:srgbClr val="FF0000"/>
                </a:solidFill>
                <a:latin typeface="+mj-lt"/>
                <a:ea typeface="+mj-ea"/>
                <a:cs typeface="+mj-cs"/>
              </a:rPr>
              <a:t>modelo </a:t>
            </a:r>
            <a:r>
              <a:rPr lang="es-PE" sz="6000" kern="1200" dirty="0">
                <a:solidFill>
                  <a:srgbClr val="00B050"/>
                </a:solidFill>
              </a:rPr>
              <a:t>generativo</a:t>
            </a:r>
            <a:r>
              <a:rPr lang="es-PE" sz="6000" kern="1200" dirty="0">
                <a:solidFill>
                  <a:schemeClr val="tx1"/>
                </a:solidFill>
                <a:latin typeface="+mj-lt"/>
                <a:ea typeface="+mj-ea"/>
                <a:cs typeface="+mj-cs"/>
              </a:rPr>
              <a:t>?</a:t>
            </a:r>
          </a:p>
        </p:txBody>
      </p:sp>
    </p:spTree>
    <p:extLst>
      <p:ext uri="{BB962C8B-B14F-4D97-AF65-F5344CB8AC3E}">
        <p14:creationId xmlns:p14="http://schemas.microsoft.com/office/powerpoint/2010/main" val="3634428849"/>
      </p:ext>
    </p:extLst>
  </p:cSld>
  <p:clrMapOvr>
    <a:masterClrMapping/>
  </p:clrMapOvr>
</p:sld>
</file>

<file path=ppt/theme/theme1.xml><?xml version="1.0" encoding="utf-8"?>
<a:theme xmlns:a="http://schemas.openxmlformats.org/drawingml/2006/main" name="TemaUTP">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1260</TotalTime>
  <Words>706</Words>
  <Application>Microsoft Office PowerPoint</Application>
  <PresentationFormat>Personalizado</PresentationFormat>
  <Paragraphs>50</Paragraphs>
  <Slides>23</Slides>
  <Notes>12</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23</vt:i4>
      </vt:variant>
    </vt:vector>
  </HeadingPairs>
  <TitlesOfParts>
    <vt:vector size="28" baseType="lpstr">
      <vt:lpstr>-apple-system</vt:lpstr>
      <vt:lpstr>Apto</vt:lpstr>
      <vt:lpstr>Arial</vt:lpstr>
      <vt:lpstr>Univers</vt:lpstr>
      <vt:lpstr>TemaUTP</vt:lpstr>
      <vt:lpstr>Herramientas Digitales para el Aprendizaje 100000HM04</vt:lpstr>
      <vt:lpstr>Presentación de PowerPoint</vt:lpstr>
      <vt:lpstr>Presentación de PowerPoint</vt:lpstr>
      <vt:lpstr>Presentación de PowerPoint</vt:lpstr>
      <vt:lpstr>Presentación de PowerPoint</vt:lpstr>
      <vt:lpstr>Paradigmas en la Ciencia</vt:lpstr>
      <vt:lpstr>¿Cómo trabaja el aprendizaje automático?</vt:lpstr>
      <vt:lpstr>El universo de la IA</vt:lpstr>
      <vt:lpstr>¿Cómo trabaja un modelo generativo?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Herramientas Digitales para el Aprendizaje 100000HM04</dc:title>
  <dc:creator>Jesus Alvarado Huayhuaz</dc:creator>
  <cp:lastModifiedBy>DOCENTE - JESUS ANTONIO ALVARADO HUAYHUAZ</cp:lastModifiedBy>
  <cp:revision>27</cp:revision>
  <dcterms:modified xsi:type="dcterms:W3CDTF">2025-11-05T13:17:15Z</dcterms:modified>
</cp:coreProperties>
</file>